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  <p:sldMasterId id="2147483660" r:id="rId2"/>
    <p:sldMasterId id="2147483672" r:id="rId3"/>
  </p:sldMasterIdLst>
  <p:sldIdLst>
    <p:sldId id="259" r:id="rId4"/>
    <p:sldId id="257" r:id="rId5"/>
    <p:sldId id="341" r:id="rId6"/>
    <p:sldId id="319" r:id="rId7"/>
    <p:sldId id="264" r:id="rId8"/>
    <p:sldId id="265" r:id="rId9"/>
    <p:sldId id="342" r:id="rId10"/>
    <p:sldId id="343" r:id="rId11"/>
    <p:sldId id="344" r:id="rId12"/>
    <p:sldId id="345" r:id="rId13"/>
    <p:sldId id="346" r:id="rId14"/>
    <p:sldId id="347" r:id="rId15"/>
    <p:sldId id="348" r:id="rId16"/>
    <p:sldId id="349" r:id="rId17"/>
    <p:sldId id="350" r:id="rId18"/>
    <p:sldId id="351" r:id="rId19"/>
    <p:sldId id="352" r:id="rId20"/>
    <p:sldId id="353" r:id="rId21"/>
    <p:sldId id="356" r:id="rId22"/>
    <p:sldId id="354" r:id="rId23"/>
    <p:sldId id="355" r:id="rId24"/>
    <p:sldId id="357" r:id="rId25"/>
    <p:sldId id="358" r:id="rId26"/>
    <p:sldId id="359" r:id="rId27"/>
    <p:sldId id="360" r:id="rId28"/>
    <p:sldId id="361" r:id="rId29"/>
    <p:sldId id="362" r:id="rId30"/>
    <p:sldId id="363" r:id="rId31"/>
    <p:sldId id="364" r:id="rId32"/>
    <p:sldId id="365" r:id="rId33"/>
    <p:sldId id="366" r:id="rId34"/>
    <p:sldId id="367" r:id="rId35"/>
    <p:sldId id="368" r:id="rId36"/>
    <p:sldId id="369" r:id="rId37"/>
    <p:sldId id="370" r:id="rId38"/>
    <p:sldId id="371" r:id="rId39"/>
    <p:sldId id="372" r:id="rId40"/>
    <p:sldId id="373" r:id="rId41"/>
    <p:sldId id="374" r:id="rId42"/>
    <p:sldId id="375" r:id="rId43"/>
    <p:sldId id="376" r:id="rId44"/>
    <p:sldId id="377" r:id="rId45"/>
    <p:sldId id="378" r:id="rId46"/>
    <p:sldId id="379" r:id="rId47"/>
    <p:sldId id="380" r:id="rId48"/>
    <p:sldId id="381" r:id="rId49"/>
    <p:sldId id="382" r:id="rId50"/>
    <p:sldId id="383" r:id="rId51"/>
    <p:sldId id="384" r:id="rId52"/>
    <p:sldId id="385" r:id="rId53"/>
    <p:sldId id="386" r:id="rId54"/>
    <p:sldId id="387" r:id="rId55"/>
    <p:sldId id="388" r:id="rId56"/>
    <p:sldId id="468" r:id="rId57"/>
    <p:sldId id="389" r:id="rId58"/>
    <p:sldId id="390" r:id="rId59"/>
    <p:sldId id="391" r:id="rId60"/>
    <p:sldId id="392" r:id="rId61"/>
    <p:sldId id="393" r:id="rId62"/>
    <p:sldId id="394" r:id="rId63"/>
    <p:sldId id="395" r:id="rId64"/>
    <p:sldId id="413" r:id="rId65"/>
    <p:sldId id="414" r:id="rId66"/>
    <p:sldId id="401" r:id="rId67"/>
    <p:sldId id="402" r:id="rId68"/>
    <p:sldId id="403" r:id="rId69"/>
    <p:sldId id="404" r:id="rId70"/>
    <p:sldId id="405" r:id="rId71"/>
    <p:sldId id="406" r:id="rId72"/>
    <p:sldId id="407" r:id="rId73"/>
    <p:sldId id="408" r:id="rId74"/>
    <p:sldId id="409" r:id="rId75"/>
    <p:sldId id="410" r:id="rId76"/>
    <p:sldId id="411" r:id="rId77"/>
    <p:sldId id="412" r:id="rId78"/>
    <p:sldId id="340" r:id="rId79"/>
    <p:sldId id="415" r:id="rId80"/>
    <p:sldId id="416" r:id="rId81"/>
    <p:sldId id="417" r:id="rId82"/>
    <p:sldId id="421" r:id="rId83"/>
    <p:sldId id="422" r:id="rId84"/>
    <p:sldId id="423" r:id="rId85"/>
    <p:sldId id="424" r:id="rId86"/>
    <p:sldId id="418" r:id="rId87"/>
    <p:sldId id="419" r:id="rId88"/>
    <p:sldId id="420" r:id="rId89"/>
    <p:sldId id="425" r:id="rId90"/>
    <p:sldId id="430" r:id="rId91"/>
    <p:sldId id="426" r:id="rId92"/>
    <p:sldId id="427" r:id="rId93"/>
    <p:sldId id="428" r:id="rId94"/>
    <p:sldId id="429" r:id="rId95"/>
    <p:sldId id="431" r:id="rId96"/>
    <p:sldId id="432" r:id="rId97"/>
    <p:sldId id="433" r:id="rId98"/>
    <p:sldId id="434" r:id="rId99"/>
    <p:sldId id="457" r:id="rId100"/>
    <p:sldId id="435" r:id="rId101"/>
    <p:sldId id="436" r:id="rId102"/>
    <p:sldId id="476" r:id="rId103"/>
    <p:sldId id="477" r:id="rId104"/>
    <p:sldId id="437" r:id="rId105"/>
    <p:sldId id="438" r:id="rId106"/>
    <p:sldId id="439" r:id="rId107"/>
    <p:sldId id="440" r:id="rId108"/>
    <p:sldId id="470" r:id="rId109"/>
    <p:sldId id="471" r:id="rId110"/>
    <p:sldId id="472" r:id="rId111"/>
    <p:sldId id="473" r:id="rId112"/>
    <p:sldId id="474" r:id="rId113"/>
    <p:sldId id="475" r:id="rId114"/>
    <p:sldId id="441" r:id="rId115"/>
    <p:sldId id="442" r:id="rId116"/>
    <p:sldId id="443" r:id="rId117"/>
    <p:sldId id="444" r:id="rId118"/>
    <p:sldId id="445" r:id="rId119"/>
    <p:sldId id="446" r:id="rId120"/>
    <p:sldId id="447" r:id="rId121"/>
    <p:sldId id="478" r:id="rId122"/>
    <p:sldId id="479" r:id="rId123"/>
    <p:sldId id="480" r:id="rId124"/>
    <p:sldId id="481" r:id="rId125"/>
    <p:sldId id="448" r:id="rId126"/>
    <p:sldId id="449" r:id="rId127"/>
    <p:sldId id="575" r:id="rId128"/>
    <p:sldId id="576" r:id="rId129"/>
    <p:sldId id="577" r:id="rId130"/>
    <p:sldId id="578" r:id="rId131"/>
    <p:sldId id="450" r:id="rId132"/>
    <p:sldId id="451" r:id="rId133"/>
    <p:sldId id="452" r:id="rId134"/>
    <p:sldId id="454" r:id="rId135"/>
    <p:sldId id="453" r:id="rId136"/>
    <p:sldId id="455" r:id="rId137"/>
    <p:sldId id="456" r:id="rId138"/>
    <p:sldId id="458" r:id="rId139"/>
    <p:sldId id="459" r:id="rId140"/>
    <p:sldId id="460" r:id="rId141"/>
    <p:sldId id="461" r:id="rId142"/>
    <p:sldId id="482" r:id="rId143"/>
    <p:sldId id="483" r:id="rId144"/>
    <p:sldId id="484" r:id="rId145"/>
    <p:sldId id="485" r:id="rId146"/>
    <p:sldId id="486" r:id="rId147"/>
    <p:sldId id="487" r:id="rId148"/>
    <p:sldId id="463" r:id="rId149"/>
    <p:sldId id="464" r:id="rId150"/>
    <p:sldId id="462" r:id="rId151"/>
    <p:sldId id="465" r:id="rId152"/>
    <p:sldId id="466" r:id="rId153"/>
    <p:sldId id="467" r:id="rId154"/>
    <p:sldId id="469" r:id="rId155"/>
    <p:sldId id="488" r:id="rId156"/>
    <p:sldId id="489" r:id="rId157"/>
    <p:sldId id="490" r:id="rId158"/>
    <p:sldId id="491" r:id="rId159"/>
    <p:sldId id="492" r:id="rId160"/>
    <p:sldId id="493" r:id="rId161"/>
    <p:sldId id="494" r:id="rId162"/>
    <p:sldId id="495" r:id="rId163"/>
    <p:sldId id="496" r:id="rId164"/>
    <p:sldId id="497" r:id="rId165"/>
    <p:sldId id="498" r:id="rId166"/>
    <p:sldId id="499" r:id="rId167"/>
    <p:sldId id="500" r:id="rId168"/>
    <p:sldId id="501" r:id="rId169"/>
    <p:sldId id="502" r:id="rId170"/>
    <p:sldId id="503" r:id="rId171"/>
    <p:sldId id="504" r:id="rId172"/>
    <p:sldId id="505" r:id="rId173"/>
    <p:sldId id="506" r:id="rId174"/>
    <p:sldId id="507" r:id="rId175"/>
    <p:sldId id="508" r:id="rId176"/>
    <p:sldId id="509" r:id="rId177"/>
    <p:sldId id="510" r:id="rId178"/>
    <p:sldId id="511" r:id="rId179"/>
    <p:sldId id="512" r:id="rId180"/>
    <p:sldId id="513" r:id="rId181"/>
    <p:sldId id="514" r:id="rId182"/>
    <p:sldId id="515" r:id="rId183"/>
    <p:sldId id="516" r:id="rId184"/>
    <p:sldId id="517" r:id="rId185"/>
    <p:sldId id="518" r:id="rId186"/>
    <p:sldId id="519" r:id="rId187"/>
    <p:sldId id="520" r:id="rId188"/>
    <p:sldId id="521" r:id="rId189"/>
    <p:sldId id="522" r:id="rId190"/>
    <p:sldId id="523" r:id="rId191"/>
    <p:sldId id="524" r:id="rId192"/>
    <p:sldId id="525" r:id="rId193"/>
    <p:sldId id="579" r:id="rId194"/>
    <p:sldId id="526" r:id="rId195"/>
    <p:sldId id="527" r:id="rId196"/>
    <p:sldId id="528" r:id="rId197"/>
    <p:sldId id="529" r:id="rId198"/>
    <p:sldId id="530" r:id="rId199"/>
    <p:sldId id="531" r:id="rId200"/>
    <p:sldId id="532" r:id="rId201"/>
    <p:sldId id="533" r:id="rId202"/>
    <p:sldId id="534" r:id="rId203"/>
    <p:sldId id="536" r:id="rId204"/>
    <p:sldId id="538" r:id="rId205"/>
    <p:sldId id="540" r:id="rId206"/>
    <p:sldId id="541" r:id="rId207"/>
    <p:sldId id="542" r:id="rId208"/>
    <p:sldId id="539" r:id="rId209"/>
    <p:sldId id="537" r:id="rId210"/>
    <p:sldId id="535" r:id="rId211"/>
    <p:sldId id="543" r:id="rId212"/>
    <p:sldId id="544" r:id="rId213"/>
    <p:sldId id="545" r:id="rId214"/>
    <p:sldId id="546" r:id="rId215"/>
    <p:sldId id="547" r:id="rId216"/>
    <p:sldId id="548" r:id="rId217"/>
    <p:sldId id="549" r:id="rId218"/>
    <p:sldId id="550" r:id="rId219"/>
    <p:sldId id="551" r:id="rId220"/>
    <p:sldId id="552" r:id="rId221"/>
    <p:sldId id="553" r:id="rId222"/>
    <p:sldId id="554" r:id="rId223"/>
    <p:sldId id="555" r:id="rId224"/>
    <p:sldId id="556" r:id="rId225"/>
    <p:sldId id="557" r:id="rId226"/>
    <p:sldId id="558" r:id="rId227"/>
    <p:sldId id="559" r:id="rId228"/>
    <p:sldId id="560" r:id="rId229"/>
    <p:sldId id="561" r:id="rId230"/>
    <p:sldId id="562" r:id="rId231"/>
    <p:sldId id="563" r:id="rId232"/>
    <p:sldId id="564" r:id="rId233"/>
    <p:sldId id="565" r:id="rId234"/>
    <p:sldId id="566" r:id="rId235"/>
    <p:sldId id="567" r:id="rId236"/>
    <p:sldId id="568" r:id="rId237"/>
    <p:sldId id="569" r:id="rId238"/>
    <p:sldId id="570" r:id="rId239"/>
    <p:sldId id="571" r:id="rId240"/>
    <p:sldId id="572" r:id="rId241"/>
    <p:sldId id="573" r:id="rId242"/>
    <p:sldId id="574" r:id="rId243"/>
    <p:sldId id="327" r:id="rId244"/>
  </p:sldIdLst>
  <p:sldSz cx="12192000" cy="6858000"/>
  <p:notesSz cx="6858000" cy="9144000"/>
  <p:embeddedFontLst>
    <p:embeddedFont>
      <p:font typeface="BIZ UDMincho Medium" panose="02020500000000000000" pitchFamily="17" charset="-128"/>
      <p:regular r:id="rId245"/>
    </p:embeddedFont>
    <p:embeddedFont>
      <p:font typeface="BIZ UDPGothic" panose="020B0400000000000000" pitchFamily="34" charset="-128"/>
      <p:regular r:id="rId246"/>
      <p:bold r:id="rId247"/>
    </p:embeddedFont>
    <p:embeddedFont>
      <p:font typeface="Calibri" panose="020F0502020204030204" pitchFamily="34" charset="0"/>
      <p:regular r:id="rId248"/>
      <p:bold r:id="rId249"/>
      <p:italic r:id="rId250"/>
      <p:boldItalic r:id="rId251"/>
    </p:embeddedFont>
    <p:embeddedFont>
      <p:font typeface="DFPHeiMedium-B5" panose="020B0500000000000000" pitchFamily="34" charset="-122"/>
      <p:regular r:id="rId252"/>
    </p:embeddedFont>
    <p:embeddedFont>
      <p:font typeface="HiraginoKaku W3" panose="020B0403000000000000" pitchFamily="34" charset="-128"/>
      <p:regular r:id="rId253"/>
    </p:embeddedFont>
    <p:embeddedFont>
      <p:font typeface="HiraginoKaku-Mono W3" panose="020B0409000000000000" pitchFamily="49" charset="-128"/>
      <p:regular r:id="rId254"/>
    </p:embeddedFont>
    <p:embeddedFont>
      <p:font typeface="XHei DIN" panose="02010600030101010101" pitchFamily="2" charset="-122"/>
      <p:regular r:id="rId255"/>
      <p:bold r:id="rId256"/>
    </p:embeddedFont>
    <p:embeddedFont>
      <p:font typeface="XHei Square" panose="02010600030101010101" pitchFamily="2" charset="-122"/>
      <p:regular r:id="rId257"/>
      <p:bold r:id="rId258"/>
    </p:embeddedFont>
    <p:embeddedFont>
      <p:font typeface="XHei Square Mono" panose="02010609030101010101" pitchFamily="49" charset="-122"/>
      <p:regular r:id="rId259"/>
      <p:bold r:id="rId260"/>
    </p:embeddedFont>
    <p:embeddedFont>
      <p:font typeface="Yu Gothic Medium" panose="020B0500000000000000" pitchFamily="34" charset="-128"/>
      <p:regular r:id="rId261"/>
    </p:embeddedFont>
    <p:embeddedFont>
      <p:font typeface="Yu Mincho Demibold" panose="02020600000000000000" pitchFamily="18" charset="-128"/>
      <p:bold r:id="rId262"/>
    </p:embeddedFont>
    <p:embeddedFont>
      <p:font typeface="字幕黑体M" panose="020B0500000000000000" pitchFamily="34" charset="-122"/>
      <p:regular r:id="rId263"/>
    </p:embeddedFont>
    <p:embeddedFont>
      <p:font typeface="方正韵动中黑_GBK" panose="02000000000000000000" pitchFamily="2" charset="-122"/>
      <p:regular r:id="rId26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0000"/>
    <a:srgbClr val="200000"/>
    <a:srgbClr val="800000"/>
    <a:srgbClr val="00467A"/>
    <a:srgbClr val="0078D2"/>
    <a:srgbClr val="33CC33"/>
    <a:srgbClr val="008000"/>
    <a:srgbClr val="00B400"/>
    <a:srgbClr val="88B2E0"/>
    <a:srgbClr val="78A8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32" autoAdjust="0"/>
    <p:restoredTop sz="94660"/>
  </p:normalViewPr>
  <p:slideViewPr>
    <p:cSldViewPr snapToGrid="0">
      <p:cViewPr varScale="1">
        <p:scale>
          <a:sx n="92" d="100"/>
          <a:sy n="92" d="100"/>
        </p:scale>
        <p:origin x="84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59" Type="http://schemas.openxmlformats.org/officeDocument/2006/relationships/slide" Target="slides/slide156.xml"/><Relationship Id="rId170" Type="http://schemas.openxmlformats.org/officeDocument/2006/relationships/slide" Target="slides/slide167.xml"/><Relationship Id="rId191" Type="http://schemas.openxmlformats.org/officeDocument/2006/relationships/slide" Target="slides/slide188.xml"/><Relationship Id="rId205" Type="http://schemas.openxmlformats.org/officeDocument/2006/relationships/slide" Target="slides/slide202.xml"/><Relationship Id="rId226" Type="http://schemas.openxmlformats.org/officeDocument/2006/relationships/slide" Target="slides/slide223.xml"/><Relationship Id="rId247" Type="http://schemas.openxmlformats.org/officeDocument/2006/relationships/font" Target="fonts/font3.fntdata"/><Relationship Id="rId107" Type="http://schemas.openxmlformats.org/officeDocument/2006/relationships/slide" Target="slides/slide104.xml"/><Relationship Id="rId268" Type="http://schemas.openxmlformats.org/officeDocument/2006/relationships/tableStyles" Target="tableStyles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53" Type="http://schemas.openxmlformats.org/officeDocument/2006/relationships/slide" Target="slides/slide50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149" Type="http://schemas.openxmlformats.org/officeDocument/2006/relationships/slide" Target="slides/slide146.xml"/><Relationship Id="rId5" Type="http://schemas.openxmlformats.org/officeDocument/2006/relationships/slide" Target="slides/slide2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181" Type="http://schemas.openxmlformats.org/officeDocument/2006/relationships/slide" Target="slides/slide178.xml"/><Relationship Id="rId216" Type="http://schemas.openxmlformats.org/officeDocument/2006/relationships/slide" Target="slides/slide213.xml"/><Relationship Id="rId237" Type="http://schemas.openxmlformats.org/officeDocument/2006/relationships/slide" Target="slides/slide234.xml"/><Relationship Id="rId258" Type="http://schemas.openxmlformats.org/officeDocument/2006/relationships/font" Target="fonts/font14.fntdata"/><Relationship Id="rId22" Type="http://schemas.openxmlformats.org/officeDocument/2006/relationships/slide" Target="slides/slide19.xml"/><Relationship Id="rId43" Type="http://schemas.openxmlformats.org/officeDocument/2006/relationships/slide" Target="slides/slide40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139" Type="http://schemas.openxmlformats.org/officeDocument/2006/relationships/slide" Target="slides/slide136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71" Type="http://schemas.openxmlformats.org/officeDocument/2006/relationships/slide" Target="slides/slide168.xml"/><Relationship Id="rId192" Type="http://schemas.openxmlformats.org/officeDocument/2006/relationships/slide" Target="slides/slide189.xml"/><Relationship Id="rId206" Type="http://schemas.openxmlformats.org/officeDocument/2006/relationships/slide" Target="slides/slide203.xml"/><Relationship Id="rId227" Type="http://schemas.openxmlformats.org/officeDocument/2006/relationships/slide" Target="slides/slide224.xml"/><Relationship Id="rId248" Type="http://schemas.openxmlformats.org/officeDocument/2006/relationships/font" Target="fonts/font4.fntdata"/><Relationship Id="rId12" Type="http://schemas.openxmlformats.org/officeDocument/2006/relationships/slide" Target="slides/slide9.xml"/><Relationship Id="rId33" Type="http://schemas.openxmlformats.org/officeDocument/2006/relationships/slide" Target="slides/slide30.xml"/><Relationship Id="rId108" Type="http://schemas.openxmlformats.org/officeDocument/2006/relationships/slide" Target="slides/slide105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5" Type="http://schemas.openxmlformats.org/officeDocument/2006/relationships/slide" Target="slides/slide72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61" Type="http://schemas.openxmlformats.org/officeDocument/2006/relationships/slide" Target="slides/slide158.xml"/><Relationship Id="rId182" Type="http://schemas.openxmlformats.org/officeDocument/2006/relationships/slide" Target="slides/slide179.xml"/><Relationship Id="rId217" Type="http://schemas.openxmlformats.org/officeDocument/2006/relationships/slide" Target="slides/slide214.xml"/><Relationship Id="rId6" Type="http://schemas.openxmlformats.org/officeDocument/2006/relationships/slide" Target="slides/slide3.xml"/><Relationship Id="rId238" Type="http://schemas.openxmlformats.org/officeDocument/2006/relationships/slide" Target="slides/slide235.xml"/><Relationship Id="rId259" Type="http://schemas.openxmlformats.org/officeDocument/2006/relationships/font" Target="fonts/font15.fntdata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35" Type="http://schemas.openxmlformats.org/officeDocument/2006/relationships/slide" Target="slides/slide132.xml"/><Relationship Id="rId151" Type="http://schemas.openxmlformats.org/officeDocument/2006/relationships/slide" Target="slides/slide148.xml"/><Relationship Id="rId156" Type="http://schemas.openxmlformats.org/officeDocument/2006/relationships/slide" Target="slides/slide153.xml"/><Relationship Id="rId177" Type="http://schemas.openxmlformats.org/officeDocument/2006/relationships/slide" Target="slides/slide174.xml"/><Relationship Id="rId198" Type="http://schemas.openxmlformats.org/officeDocument/2006/relationships/slide" Target="slides/slide195.xml"/><Relationship Id="rId172" Type="http://schemas.openxmlformats.org/officeDocument/2006/relationships/slide" Target="slides/slide169.xml"/><Relationship Id="rId193" Type="http://schemas.openxmlformats.org/officeDocument/2006/relationships/slide" Target="slides/slide190.xml"/><Relationship Id="rId202" Type="http://schemas.openxmlformats.org/officeDocument/2006/relationships/slide" Target="slides/slide199.xml"/><Relationship Id="rId207" Type="http://schemas.openxmlformats.org/officeDocument/2006/relationships/slide" Target="slides/slide204.xml"/><Relationship Id="rId223" Type="http://schemas.openxmlformats.org/officeDocument/2006/relationships/slide" Target="slides/slide220.xml"/><Relationship Id="rId228" Type="http://schemas.openxmlformats.org/officeDocument/2006/relationships/slide" Target="slides/slide225.xml"/><Relationship Id="rId244" Type="http://schemas.openxmlformats.org/officeDocument/2006/relationships/slide" Target="slides/slide241.xml"/><Relationship Id="rId249" Type="http://schemas.openxmlformats.org/officeDocument/2006/relationships/font" Target="fonts/font5.fntdata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260" Type="http://schemas.openxmlformats.org/officeDocument/2006/relationships/font" Target="fonts/font16.fntdata"/><Relationship Id="rId265" Type="http://schemas.openxmlformats.org/officeDocument/2006/relationships/presProps" Target="presProps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141" Type="http://schemas.openxmlformats.org/officeDocument/2006/relationships/slide" Target="slides/slide138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188" Type="http://schemas.openxmlformats.org/officeDocument/2006/relationships/slide" Target="slides/slide185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162" Type="http://schemas.openxmlformats.org/officeDocument/2006/relationships/slide" Target="slides/slide159.xml"/><Relationship Id="rId183" Type="http://schemas.openxmlformats.org/officeDocument/2006/relationships/slide" Target="slides/slide180.xml"/><Relationship Id="rId213" Type="http://schemas.openxmlformats.org/officeDocument/2006/relationships/slide" Target="slides/slide210.xml"/><Relationship Id="rId218" Type="http://schemas.openxmlformats.org/officeDocument/2006/relationships/slide" Target="slides/slide215.xml"/><Relationship Id="rId234" Type="http://schemas.openxmlformats.org/officeDocument/2006/relationships/slide" Target="slides/slide231.xml"/><Relationship Id="rId239" Type="http://schemas.openxmlformats.org/officeDocument/2006/relationships/slide" Target="slides/slide23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50" Type="http://schemas.openxmlformats.org/officeDocument/2006/relationships/font" Target="fonts/font6.fntdata"/><Relationship Id="rId255" Type="http://schemas.openxmlformats.org/officeDocument/2006/relationships/font" Target="fonts/font11.fntdata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slide" Target="slides/slide175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52" Type="http://schemas.openxmlformats.org/officeDocument/2006/relationships/slide" Target="slides/slide149.xml"/><Relationship Id="rId173" Type="http://schemas.openxmlformats.org/officeDocument/2006/relationships/slide" Target="slides/slide170.xml"/><Relationship Id="rId194" Type="http://schemas.openxmlformats.org/officeDocument/2006/relationships/slide" Target="slides/slide191.xml"/><Relationship Id="rId199" Type="http://schemas.openxmlformats.org/officeDocument/2006/relationships/slide" Target="slides/slide196.xml"/><Relationship Id="rId203" Type="http://schemas.openxmlformats.org/officeDocument/2006/relationships/slide" Target="slides/slide200.xml"/><Relationship Id="rId208" Type="http://schemas.openxmlformats.org/officeDocument/2006/relationships/slide" Target="slides/slide205.xml"/><Relationship Id="rId229" Type="http://schemas.openxmlformats.org/officeDocument/2006/relationships/slide" Target="slides/slide226.xml"/><Relationship Id="rId19" Type="http://schemas.openxmlformats.org/officeDocument/2006/relationships/slide" Target="slides/slide16.xml"/><Relationship Id="rId224" Type="http://schemas.openxmlformats.org/officeDocument/2006/relationships/slide" Target="slides/slide221.xml"/><Relationship Id="rId240" Type="http://schemas.openxmlformats.org/officeDocument/2006/relationships/slide" Target="slides/slide237.xml"/><Relationship Id="rId245" Type="http://schemas.openxmlformats.org/officeDocument/2006/relationships/font" Target="fonts/font1.fntdata"/><Relationship Id="rId261" Type="http://schemas.openxmlformats.org/officeDocument/2006/relationships/font" Target="fonts/font17.fntdata"/><Relationship Id="rId266" Type="http://schemas.openxmlformats.org/officeDocument/2006/relationships/viewProps" Target="viewProps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184" Type="http://schemas.openxmlformats.org/officeDocument/2006/relationships/slide" Target="slides/slide181.xml"/><Relationship Id="rId189" Type="http://schemas.openxmlformats.org/officeDocument/2006/relationships/slide" Target="slides/slide186.xml"/><Relationship Id="rId219" Type="http://schemas.openxmlformats.org/officeDocument/2006/relationships/slide" Target="slides/slide216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11.xml"/><Relationship Id="rId230" Type="http://schemas.openxmlformats.org/officeDocument/2006/relationships/slide" Target="slides/slide227.xml"/><Relationship Id="rId235" Type="http://schemas.openxmlformats.org/officeDocument/2006/relationships/slide" Target="slides/slide232.xml"/><Relationship Id="rId251" Type="http://schemas.openxmlformats.org/officeDocument/2006/relationships/font" Target="fonts/font7.fntdata"/><Relationship Id="rId256" Type="http://schemas.openxmlformats.org/officeDocument/2006/relationships/font" Target="fonts/font12.fntdata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74" Type="http://schemas.openxmlformats.org/officeDocument/2006/relationships/slide" Target="slides/slide171.xml"/><Relationship Id="rId179" Type="http://schemas.openxmlformats.org/officeDocument/2006/relationships/slide" Target="slides/slide176.xml"/><Relationship Id="rId195" Type="http://schemas.openxmlformats.org/officeDocument/2006/relationships/slide" Target="slides/slide192.xml"/><Relationship Id="rId209" Type="http://schemas.openxmlformats.org/officeDocument/2006/relationships/slide" Target="slides/slide206.xml"/><Relationship Id="rId190" Type="http://schemas.openxmlformats.org/officeDocument/2006/relationships/slide" Target="slides/slide187.xml"/><Relationship Id="rId204" Type="http://schemas.openxmlformats.org/officeDocument/2006/relationships/slide" Target="slides/slide201.xml"/><Relationship Id="rId220" Type="http://schemas.openxmlformats.org/officeDocument/2006/relationships/slide" Target="slides/slide217.xml"/><Relationship Id="rId225" Type="http://schemas.openxmlformats.org/officeDocument/2006/relationships/slide" Target="slides/slide222.xml"/><Relationship Id="rId241" Type="http://schemas.openxmlformats.org/officeDocument/2006/relationships/slide" Target="slides/slide238.xml"/><Relationship Id="rId246" Type="http://schemas.openxmlformats.org/officeDocument/2006/relationships/font" Target="fonts/font2.fntdata"/><Relationship Id="rId267" Type="http://schemas.openxmlformats.org/officeDocument/2006/relationships/theme" Target="theme/theme1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262" Type="http://schemas.openxmlformats.org/officeDocument/2006/relationships/font" Target="fonts/font18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48" Type="http://schemas.openxmlformats.org/officeDocument/2006/relationships/slide" Target="slides/slide145.xml"/><Relationship Id="rId164" Type="http://schemas.openxmlformats.org/officeDocument/2006/relationships/slide" Target="slides/slide161.xml"/><Relationship Id="rId169" Type="http://schemas.openxmlformats.org/officeDocument/2006/relationships/slide" Target="slides/slide166.xml"/><Relationship Id="rId185" Type="http://schemas.openxmlformats.org/officeDocument/2006/relationships/slide" Target="slides/slide18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80" Type="http://schemas.openxmlformats.org/officeDocument/2006/relationships/slide" Target="slides/slide177.xml"/><Relationship Id="rId210" Type="http://schemas.openxmlformats.org/officeDocument/2006/relationships/slide" Target="slides/slide207.xml"/><Relationship Id="rId215" Type="http://schemas.openxmlformats.org/officeDocument/2006/relationships/slide" Target="slides/slide212.xml"/><Relationship Id="rId236" Type="http://schemas.openxmlformats.org/officeDocument/2006/relationships/slide" Target="slides/slide233.xml"/><Relationship Id="rId257" Type="http://schemas.openxmlformats.org/officeDocument/2006/relationships/font" Target="fonts/font13.fntdata"/><Relationship Id="rId26" Type="http://schemas.openxmlformats.org/officeDocument/2006/relationships/slide" Target="slides/slide23.xml"/><Relationship Id="rId231" Type="http://schemas.openxmlformats.org/officeDocument/2006/relationships/slide" Target="slides/slide228.xml"/><Relationship Id="rId252" Type="http://schemas.openxmlformats.org/officeDocument/2006/relationships/font" Target="fonts/font8.fntdata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75" Type="http://schemas.openxmlformats.org/officeDocument/2006/relationships/slide" Target="slides/slide172.xml"/><Relationship Id="rId196" Type="http://schemas.openxmlformats.org/officeDocument/2006/relationships/slide" Target="slides/slide193.xml"/><Relationship Id="rId200" Type="http://schemas.openxmlformats.org/officeDocument/2006/relationships/slide" Target="slides/slide197.xml"/><Relationship Id="rId16" Type="http://schemas.openxmlformats.org/officeDocument/2006/relationships/slide" Target="slides/slide13.xml"/><Relationship Id="rId221" Type="http://schemas.openxmlformats.org/officeDocument/2006/relationships/slide" Target="slides/slide218.xml"/><Relationship Id="rId242" Type="http://schemas.openxmlformats.org/officeDocument/2006/relationships/slide" Target="slides/slide239.xml"/><Relationship Id="rId263" Type="http://schemas.openxmlformats.org/officeDocument/2006/relationships/font" Target="fonts/font19.fntdata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90" Type="http://schemas.openxmlformats.org/officeDocument/2006/relationships/slide" Target="slides/slide87.xml"/><Relationship Id="rId165" Type="http://schemas.openxmlformats.org/officeDocument/2006/relationships/slide" Target="slides/slide162.xml"/><Relationship Id="rId186" Type="http://schemas.openxmlformats.org/officeDocument/2006/relationships/slide" Target="slides/slide183.xml"/><Relationship Id="rId211" Type="http://schemas.openxmlformats.org/officeDocument/2006/relationships/slide" Target="slides/slide208.xml"/><Relationship Id="rId232" Type="http://schemas.openxmlformats.org/officeDocument/2006/relationships/slide" Target="slides/slide229.xml"/><Relationship Id="rId253" Type="http://schemas.openxmlformats.org/officeDocument/2006/relationships/font" Target="fonts/font9.fntdata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Relationship Id="rId80" Type="http://schemas.openxmlformats.org/officeDocument/2006/relationships/slide" Target="slides/slide77.xml"/><Relationship Id="rId155" Type="http://schemas.openxmlformats.org/officeDocument/2006/relationships/slide" Target="slides/slide152.xml"/><Relationship Id="rId176" Type="http://schemas.openxmlformats.org/officeDocument/2006/relationships/slide" Target="slides/slide173.xml"/><Relationship Id="rId197" Type="http://schemas.openxmlformats.org/officeDocument/2006/relationships/slide" Target="slides/slide194.xml"/><Relationship Id="rId201" Type="http://schemas.openxmlformats.org/officeDocument/2006/relationships/slide" Target="slides/slide198.xml"/><Relationship Id="rId222" Type="http://schemas.openxmlformats.org/officeDocument/2006/relationships/slide" Target="slides/slide219.xml"/><Relationship Id="rId243" Type="http://schemas.openxmlformats.org/officeDocument/2006/relationships/slide" Target="slides/slide240.xml"/><Relationship Id="rId264" Type="http://schemas.openxmlformats.org/officeDocument/2006/relationships/font" Target="fonts/font20.fntdata"/><Relationship Id="rId17" Type="http://schemas.openxmlformats.org/officeDocument/2006/relationships/slide" Target="slides/slide14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24" Type="http://schemas.openxmlformats.org/officeDocument/2006/relationships/slide" Target="slides/slide121.xml"/><Relationship Id="rId70" Type="http://schemas.openxmlformats.org/officeDocument/2006/relationships/slide" Target="slides/slide67.xml"/><Relationship Id="rId91" Type="http://schemas.openxmlformats.org/officeDocument/2006/relationships/slide" Target="slides/slide88.xml"/><Relationship Id="rId145" Type="http://schemas.openxmlformats.org/officeDocument/2006/relationships/slide" Target="slides/slide142.xml"/><Relationship Id="rId166" Type="http://schemas.openxmlformats.org/officeDocument/2006/relationships/slide" Target="slides/slide163.xml"/><Relationship Id="rId187" Type="http://schemas.openxmlformats.org/officeDocument/2006/relationships/slide" Target="slides/slide184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9.xml"/><Relationship Id="rId233" Type="http://schemas.openxmlformats.org/officeDocument/2006/relationships/slide" Target="slides/slide230.xml"/><Relationship Id="rId254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0704F-FB3A-4C62-B404-274C2EC60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ADBEA1-27C7-4EB6-B9BA-F45BC7BE59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3F2B1-96AD-472A-ADB0-0EF331499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E67B2-8AA7-4885-8EE5-12D107CF0E94}" type="datetimeFigureOut">
              <a:rPr lang="zh-CN" altLang="en-US" smtClean="0"/>
              <a:t>2020/5/24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3B690-86A6-4AD8-BF24-C7EB6833F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1A7F7-E3DB-47BA-BB3E-EACB11FD9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BF44D-DC70-46D1-9532-774C379B48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760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AE392-AA39-4A4B-A394-502FBC96F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820272-96E4-45AB-B977-05EC74B2FA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2A6A2B-F7CC-4C3D-B95E-47F6E7C40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E67B2-8AA7-4885-8EE5-12D107CF0E94}" type="datetimeFigureOut">
              <a:rPr lang="zh-CN" altLang="en-US" smtClean="0"/>
              <a:t>2020/5/24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71B-0B46-44C0-A730-148E72415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3FCAB-C482-4DB1-AB05-E8F475E49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BF44D-DC70-46D1-9532-774C379B48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415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325D2E-7FDD-40AC-B2C3-B9799A4C0B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1F7BE3-5F5D-46BD-8776-60F45227A7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2C4D0-FB3E-4C6D-BDCD-F86369D1F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E67B2-8AA7-4885-8EE5-12D107CF0E94}" type="datetimeFigureOut">
              <a:rPr lang="zh-CN" altLang="en-US" smtClean="0"/>
              <a:t>2020/5/24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25AA7-14CC-4406-A6F9-4DFF49E20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7D626-60F9-4D98-A5F4-4CC33492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BF44D-DC70-46D1-9532-774C379B48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3442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CC210-281E-48CD-95CD-4892AA5D28DC}" type="datetime1">
              <a:rPr lang="en-US" altLang="zh-CN" smtClean="0"/>
              <a:t>05/24/20 (Sun)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13194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B7345-32E5-4290-A011-AAF994968602}" type="datetime1">
              <a:rPr lang="en-US" altLang="zh-CN" smtClean="0"/>
              <a:t>05/24/20 (Sun)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3970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5558C-9D02-4E90-9B6C-F9992483E262}" type="datetime1">
              <a:rPr lang="en-US" altLang="zh-CN" smtClean="0"/>
              <a:t>05/24/20 (Sun)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5327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D48EF-2B5D-4905-ABC8-9F97A58253E3}" type="datetime1">
              <a:rPr lang="en-US" altLang="zh-CN" smtClean="0"/>
              <a:t>05/24/20 (Sun)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3015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DDF63-F0BA-4C93-88C3-9EDD55E10E47}" type="datetime1">
              <a:rPr lang="en-US" altLang="zh-CN" smtClean="0"/>
              <a:t>05/24/20 (Sun)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0683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1A5A4-F195-46E8-BAAA-8F75367C4FCB}" type="datetime1">
              <a:rPr lang="en-US" altLang="zh-CN" smtClean="0"/>
              <a:t>05/24/20 (Sun)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3692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00F17-3DC6-44AE-8A43-945302C5040F}" type="datetime1">
              <a:rPr lang="en-US" altLang="zh-CN" smtClean="0"/>
              <a:t>05/24/20 (Sun)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2189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1E2E9-D1F3-4B34-BB10-29EB49E1F9B9}" type="datetime1">
              <a:rPr lang="en-US" altLang="zh-CN" smtClean="0"/>
              <a:t>05/24/20 (Sun)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7255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1A4EB-BBDB-494A-B3CD-A9AFC9603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D98DD-51A6-4503-BC6D-BC6136443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52752-DB8F-4D3A-B4D1-33205C285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E67B2-8AA7-4885-8EE5-12D107CF0E94}" type="datetimeFigureOut">
              <a:rPr lang="zh-CN" altLang="en-US" smtClean="0"/>
              <a:t>2020/5/24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93519-7C19-4628-AA50-6C90187C9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8D15E-7C6F-4A57-9944-CEBD2CAB6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BF44D-DC70-46D1-9532-774C379B48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4650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2B215-0FA3-421D-89FE-F724A12698A5}" type="datetime1">
              <a:rPr lang="en-US" altLang="zh-CN" smtClean="0"/>
              <a:t>05/24/20 (Sun)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1455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CB7AB-D6F3-40C4-B2C5-B83B3A78AAC3}" type="datetime1">
              <a:rPr lang="en-US" altLang="zh-CN" smtClean="0"/>
              <a:t>05/24/20 (Sun)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5861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7E7D0-BD16-4E55-8949-2C5696D4369C}" type="datetime1">
              <a:rPr lang="en-US" altLang="zh-CN" smtClean="0"/>
              <a:t>05/24/20 (Sun)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5660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3825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1861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5761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8275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2195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0403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549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3DC0-0233-4EE0-8E14-3EFF34779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2FEEE-5505-4162-A239-EDA60DF70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D9846-CD42-40D2-A7E8-25959560A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E67B2-8AA7-4885-8EE5-12D107CF0E94}" type="datetimeFigureOut">
              <a:rPr lang="zh-CN" altLang="en-US" smtClean="0"/>
              <a:t>2020/5/24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97D7E-6B1E-441F-9DED-F2BB1F1A8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D3F3B-47D9-4D22-B95D-ADDA507C7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BF44D-DC70-46D1-9532-774C379B48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1402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98766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70396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5973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346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564FC-2335-4C58-85A2-5699AAC30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913DB-1781-4A09-947B-68857CFF37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04E498-52AC-4D10-979F-2282099E2B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16C851-EA0A-4C45-A63E-A99B69D0C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E67B2-8AA7-4885-8EE5-12D107CF0E94}" type="datetimeFigureOut">
              <a:rPr lang="zh-CN" altLang="en-US" smtClean="0"/>
              <a:t>2020/5/24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4B1896-14A8-400B-9121-93B794252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6F6D71-BBC9-4F48-93B7-C2BCB371F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BF44D-DC70-46D1-9532-774C379B48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025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4DFA8-BA80-4220-8CF5-DAA980D47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E96EAF-DECF-40C7-BE78-6C683A439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CB06AD-689A-4D17-AD1B-E775FE271F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ECA47E-7600-4098-9E85-AA5D60D53B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EB5487-9F90-4E61-A800-BB7B89B3D8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B6E751-73E9-47FF-B781-E4779B224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E67B2-8AA7-4885-8EE5-12D107CF0E94}" type="datetimeFigureOut">
              <a:rPr lang="zh-CN" altLang="en-US" smtClean="0"/>
              <a:t>2020/5/24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C84DF7-AD3D-4C1A-B56C-E806EF6A1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48FF73-E2BD-409E-894B-0B2F6445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BF44D-DC70-46D1-9532-774C379B48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92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6C242-0623-41B8-8D18-97FE19D17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2147F5-6C7B-4FCD-B3EB-2413B1A4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E67B2-8AA7-4885-8EE5-12D107CF0E94}" type="datetimeFigureOut">
              <a:rPr lang="zh-CN" altLang="en-US" smtClean="0"/>
              <a:t>2020/5/24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1FFB96-3ABD-48E1-978C-ED64FE26B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CA0C27-3C40-425A-A348-97045BDF7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BF44D-DC70-46D1-9532-774C379B48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403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80294A-77E0-416B-A4A4-44B52310D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E67B2-8AA7-4885-8EE5-12D107CF0E94}" type="datetimeFigureOut">
              <a:rPr lang="zh-CN" altLang="en-US" smtClean="0"/>
              <a:t>2020/5/24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F758AC-11B0-43AA-821F-8A3A2DB4D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800EA-51AF-4C9E-9406-B7EB806BB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BF44D-DC70-46D1-9532-774C379B48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401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6ED4C-8F4B-4D6E-B431-11E7B7124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05B00-A1D8-4C74-93E4-FE96D4357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462ACE-9E2F-43A2-B13C-BB718CF7CD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B57A5F-21E4-498A-887C-D595295FF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E67B2-8AA7-4885-8EE5-12D107CF0E94}" type="datetimeFigureOut">
              <a:rPr lang="zh-CN" altLang="en-US" smtClean="0"/>
              <a:t>2020/5/24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69A57A-1176-40C5-8A13-FB134DFB7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4B5ACB-D101-4E79-85BF-E9F19DC1A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BF44D-DC70-46D1-9532-774C379B48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657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2CA62-B453-42EC-8E75-51E32EB3A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B345F5-E88A-40A1-B9D1-751EEA821E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AB0C7F-B560-4EA7-95EC-23F42214C0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F6B96B-1137-418F-AF14-A31853652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E67B2-8AA7-4885-8EE5-12D107CF0E94}" type="datetimeFigureOut">
              <a:rPr lang="zh-CN" altLang="en-US" smtClean="0"/>
              <a:t>2020/5/24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6C3A78-029A-47D7-8CFF-830A04CD3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92486-844C-4D8A-9425-6FC575DD1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BF44D-DC70-46D1-9532-774C379B48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336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0">
              <a:schemeClr val="tx1">
                <a:lumMod val="85000"/>
                <a:lumOff val="15000"/>
              </a:schemeClr>
            </a:gs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1498D8-848A-46FB-8791-55D95E060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ABED13-977B-46B7-B5F1-89403EA62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2A5FB-26F9-4168-BCDE-42B345CF26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defRPr>
            </a:lvl1pPr>
          </a:lstStyle>
          <a:p>
            <a:fld id="{FFBE67B2-8AA7-4885-8EE5-12D107CF0E94}" type="datetimeFigureOut">
              <a:rPr lang="zh-CN" altLang="en-US" smtClean="0"/>
              <a:pPr/>
              <a:t>2020/5/24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18773-677A-418E-8E74-9960995AC5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C4684-2A34-477F-A873-498041BC9B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defRPr>
            </a:lvl1pPr>
          </a:lstStyle>
          <a:p>
            <a:fld id="{02CBF44D-DC70-46D1-9532-774C379B482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745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DFPHeiMedium-B5" panose="020B0500000000000000" pitchFamily="34" charset="-122"/>
          <a:ea typeface="DFPHeiMedium-B5" panose="020B05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DFPHeiMedium-B5" panose="020B0500000000000000" pitchFamily="34" charset="-122"/>
          <a:ea typeface="DFPHeiMedium-B5" panose="020B05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DFPHeiMedium-B5" panose="020B0500000000000000" pitchFamily="34" charset="-122"/>
          <a:ea typeface="DFPHeiMedium-B5" panose="020B05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DFPHeiMedium-B5" panose="020B0500000000000000" pitchFamily="34" charset="-122"/>
          <a:ea typeface="DFPHeiMedium-B5" panose="020B05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FPHeiMedium-B5" panose="020B0500000000000000" pitchFamily="34" charset="-122"/>
          <a:ea typeface="DFPHeiMedium-B5" panose="020B05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FPHeiMedium-B5" panose="020B0500000000000000" pitchFamily="34" charset="-122"/>
          <a:ea typeface="DFPHeiMedium-B5" panose="020B05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iraginoKaku-Mono W3" panose="020B0409000000000000" pitchFamily="49" charset="-128"/>
              </a:defRPr>
            </a:lvl1pPr>
          </a:lstStyle>
          <a:p>
            <a:fld id="{AC1EA4AA-F6D1-4462-B1B9-9622818AE104}" type="datetime1">
              <a:rPr lang="en-US" altLang="zh-CN" smtClean="0"/>
              <a:pPr/>
              <a:t>05/24/20 (Sun)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iraginoKaku-Mono W3" panose="020B0409000000000000" pitchFamily="49" charset="-128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iraginoKaku-Mono W3" panose="020B0409000000000000" pitchFamily="49" charset="-128"/>
              </a:defRPr>
            </a:lvl1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6333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iraginoKaku-Mono W3" panose="020B0409000000000000" pitchFamily="49" charset="-128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iraginoKaku-Mono W3" panose="020B0409000000000000" pitchFamily="49" charset="-128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iraginoKaku-Mono W3" panose="020B0409000000000000" pitchFamily="49" charset="-128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iraginoKaku-Mono W3" panose="020B0409000000000000" pitchFamily="49" charset="-128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iraginoKaku-Mono W3" panose="020B0409000000000000" pitchFamily="49" charset="-128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iraginoKaku-Mono W3" panose="020B0409000000000000" pitchFamily="49" charset="-128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FPHeiMedium-B5" panose="020B0500000000000000" pitchFamily="34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pPr/>
              <a:t>2020/5/24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FPHeiMedium-B5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FPHeiMedium-B5" panose="020B0500000000000000" pitchFamily="34" charset="-122"/>
              </a:defRPr>
            </a:lvl1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2562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DFPHeiMedium-B5" panose="020B0500000000000000" pitchFamily="34" charset="-12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DFPHeiMedium-B5" panose="020B0500000000000000" pitchFamily="34" charset="-12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DFPHeiMedium-B5" panose="020B0500000000000000" pitchFamily="34" charset="-12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DFPHeiMedium-B5" panose="020B0500000000000000" pitchFamily="34" charset="-12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FPHeiMedium-B5" panose="020B0500000000000000" pitchFamily="34" charset="-12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FPHeiMedium-B5" panose="020B0500000000000000" pitchFamily="34" charset="-12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5.svg"/><Relationship Id="rId2" Type="http://schemas.microsoft.com/office/2007/relationships/media" Target="../media/media4.m4a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10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10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10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10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10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10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10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10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10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1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1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1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1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17.svg"/></Relationships>
</file>

<file path=ppt/slides/_rels/slide1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1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1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17.svg"/></Relationships>
</file>

<file path=ppt/slides/_rels/slide1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11" Type="http://schemas.openxmlformats.org/officeDocument/2006/relationships/image" Target="../media/image17.svg"/><Relationship Id="rId5" Type="http://schemas.openxmlformats.org/officeDocument/2006/relationships/image" Target="../media/image27.svg"/><Relationship Id="rId10" Type="http://schemas.openxmlformats.org/officeDocument/2006/relationships/image" Target="../media/image16.png"/><Relationship Id="rId4" Type="http://schemas.openxmlformats.org/officeDocument/2006/relationships/image" Target="../media/image22.png"/><Relationship Id="rId9" Type="http://schemas.openxmlformats.org/officeDocument/2006/relationships/image" Target="../media/image15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19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/Relationships>
</file>

<file path=ppt/slides/_rels/slide19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/Relationships>
</file>

<file path=ppt/slides/_rels/slide19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/Relationships>
</file>

<file path=ppt/slides/_rels/slide19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/Relationships>
</file>

<file path=ppt/slides/_rels/slide19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/Relationships>
</file>

<file path=ppt/slides/_rels/slide20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/Relationships>
</file>

<file path=ppt/slides/_rels/slide20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/Relationships>
</file>

<file path=ppt/slides/_rels/slide20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/Relationships>
</file>

<file path=ppt/slides/_rels/slide20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/Relationships>
</file>

<file path=ppt/slides/_rels/slide20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/Relationships>
</file>

<file path=ppt/slides/_rels/slide20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/Relationships>
</file>

<file path=ppt/slides/_rels/slide20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/Relationships>
</file>

<file path=ppt/slides/_rels/slide20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/Relationships>
</file>

<file path=ppt/slides/_rels/slide20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/Relationships>
</file>

<file path=ppt/slides/_rels/slide2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/Relationships>
</file>

<file path=ppt/slides/_rels/slide2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/Relationships>
</file>

<file path=ppt/slides/_rels/slide2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/Relationships>
</file>

<file path=ppt/slides/_rels/slide2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17.svg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11" Type="http://schemas.openxmlformats.org/officeDocument/2006/relationships/image" Target="../media/image17.svg"/><Relationship Id="rId5" Type="http://schemas.openxmlformats.org/officeDocument/2006/relationships/image" Target="../media/image27.svg"/><Relationship Id="rId10" Type="http://schemas.openxmlformats.org/officeDocument/2006/relationships/image" Target="../media/image16.png"/><Relationship Id="rId4" Type="http://schemas.openxmlformats.org/officeDocument/2006/relationships/image" Target="../media/image22.png"/><Relationship Id="rId9" Type="http://schemas.openxmlformats.org/officeDocument/2006/relationships/image" Target="../media/image15.svg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25.svg"/><Relationship Id="rId2" Type="http://schemas.microsoft.com/office/2007/relationships/media" Target="../media/media4.m4a"/><Relationship Id="rId1" Type="http://schemas.openxmlformats.org/officeDocument/2006/relationships/audio" Target="NULL" TargetMode="Externa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10" Type="http://schemas.openxmlformats.org/officeDocument/2006/relationships/image" Target="../media/image2.png"/><Relationship Id="rId4" Type="http://schemas.openxmlformats.org/officeDocument/2006/relationships/image" Target="../media/image21.png"/><Relationship Id="rId9" Type="http://schemas.openxmlformats.org/officeDocument/2006/relationships/image" Target="../media/image17.svg"/></Relationships>
</file>

<file path=ppt/slides/_rels/slide2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2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1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17.svg"/></Relationships>
</file>

<file path=ppt/slides/_rels/slide2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2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8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9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9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ProgressBg">
            <a:extLst>
              <a:ext uri="{FF2B5EF4-FFF2-40B4-BE49-F238E27FC236}">
                <a16:creationId xmlns:a16="http://schemas.microsoft.com/office/drawing/2014/main" id="{EF801128-0DC2-4296-9F25-AD8B726907F5}"/>
              </a:ext>
            </a:extLst>
          </p:cNvPr>
          <p:cNvSpPr/>
          <p:nvPr/>
        </p:nvSpPr>
        <p:spPr>
          <a:xfrm>
            <a:off x="11520000" y="6156000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  <a:alpha val="70000"/>
            </a:schemeClr>
          </a:solidFill>
          <a:ln>
            <a:solidFill>
              <a:schemeClr val="tx1">
                <a:lumMod val="50000"/>
                <a:lumOff val="5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DFPHeiMedium-B5" panose="020B0500000000000000" pitchFamily="34" charset="-122"/>
            </a:endParaRPr>
          </a:p>
        </p:txBody>
      </p:sp>
      <p:sp>
        <p:nvSpPr>
          <p:cNvPr id="5" name="Oval ProgressFg">
            <a:extLst>
              <a:ext uri="{FF2B5EF4-FFF2-40B4-BE49-F238E27FC236}">
                <a16:creationId xmlns:a16="http://schemas.microsoft.com/office/drawing/2014/main" id="{F34F912D-545A-44DA-B8E1-63A58D123C4D}"/>
              </a:ext>
            </a:extLst>
          </p:cNvPr>
          <p:cNvSpPr/>
          <p:nvPr/>
        </p:nvSpPr>
        <p:spPr>
          <a:xfrm>
            <a:off x="11520000" y="6156000"/>
            <a:ext cx="360000" cy="360000"/>
          </a:xfrm>
          <a:prstGeom prst="ellipse">
            <a:avLst/>
          </a:prstGeom>
          <a:solidFill>
            <a:schemeClr val="bg1">
              <a:lumMod val="85000"/>
              <a:alpha val="70000"/>
            </a:schemeClr>
          </a:solidFill>
          <a:ln>
            <a:solidFill>
              <a:schemeClr val="bg1">
                <a:lumMod val="9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DFPHeiMedium-B5" panose="020B0500000000000000" pitchFamily="34" charset="-122"/>
            </a:endParaRPr>
          </a:p>
        </p:txBody>
      </p:sp>
      <p:sp>
        <p:nvSpPr>
          <p:cNvPr id="63" name="Text Copyright">
            <a:extLst>
              <a:ext uri="{FF2B5EF4-FFF2-40B4-BE49-F238E27FC236}">
                <a16:creationId xmlns:a16="http://schemas.microsoft.com/office/drawing/2014/main" id="{4F690D7A-2AAE-4A85-8BF7-5A8133FFA2C9}"/>
              </a:ext>
            </a:extLst>
          </p:cNvPr>
          <p:cNvSpPr txBox="1"/>
          <p:nvPr/>
        </p:nvSpPr>
        <p:spPr>
          <a:xfrm>
            <a:off x="0" y="6611779"/>
            <a:ext cx="720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方正基础像素" panose="02000604000000000000" pitchFamily="2" charset="2"/>
              </a:rPr>
              <a:t>© 2015-2020 SAM TOKI STUDIO.     CC BY-NC 3.0</a:t>
            </a:r>
          </a:p>
        </p:txBody>
      </p:sp>
      <p:sp>
        <p:nvSpPr>
          <p:cNvPr id="122" name="Text Caution">
            <a:extLst>
              <a:ext uri="{FF2B5EF4-FFF2-40B4-BE49-F238E27FC236}">
                <a16:creationId xmlns:a16="http://schemas.microsoft.com/office/drawing/2014/main" id="{3393811D-3940-4D09-87ED-4B93C1E793C1}"/>
              </a:ext>
            </a:extLst>
          </p:cNvPr>
          <p:cNvSpPr txBox="1"/>
          <p:nvPr/>
        </p:nvSpPr>
        <p:spPr>
          <a:xfrm>
            <a:off x="720000" y="540000"/>
            <a:ext cx="72000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377">
              <a:defRPr/>
            </a:pPr>
            <a:r>
              <a:rPr lang="zh-CN" altLang="en-US" sz="3600" dirty="0">
                <a:solidFill>
                  <a:prstClr val="white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方正韵动粗黑_GBK" panose="02000000000000000000" pitchFamily="2" charset="-122"/>
              </a:rPr>
              <a:t>注意</a:t>
            </a:r>
            <a:endParaRPr lang="en-US" altLang="zh-CN" sz="3600" dirty="0">
              <a:solidFill>
                <a:prstClr val="white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方正韵动粗黑_GBK" panose="02000000000000000000" pitchFamily="2" charset="-122"/>
            </a:endParaRPr>
          </a:p>
          <a:p>
            <a:pPr lvl="0" defTabSz="914377">
              <a:defRPr/>
            </a:pPr>
            <a:endParaRPr lang="en-US" altLang="zh-CN" sz="2400" dirty="0">
              <a:solidFill>
                <a:prstClr val="white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 defTabSz="914377">
              <a:defRPr/>
            </a:pPr>
            <a:r>
              <a:rPr lang="zh-CN" altLang="en-US" sz="2400" dirty="0">
                <a:solidFill>
                  <a:prstClr val="white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必须使用 </a:t>
            </a:r>
            <a:r>
              <a:rPr lang="en-US" altLang="zh-CN" sz="2400" dirty="0">
                <a:solidFill>
                  <a:prstClr val="white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Microsoft Office PowerPoint 2019 </a:t>
            </a:r>
            <a:r>
              <a:rPr lang="zh-CN" altLang="en-US" sz="2400" dirty="0">
                <a:solidFill>
                  <a:prstClr val="white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放映</a:t>
            </a:r>
            <a:endParaRPr lang="en-US" altLang="zh-CN" sz="2400" dirty="0">
              <a:solidFill>
                <a:prstClr val="white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 defTabSz="914377">
              <a:defRPr/>
            </a:pPr>
            <a:endParaRPr lang="en-US" altLang="zh-CN" sz="2400" dirty="0">
              <a:solidFill>
                <a:prstClr val="white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 defTabSz="914377">
              <a:defRPr/>
            </a:pPr>
            <a:r>
              <a:rPr lang="zh-CN" altLang="en-US" sz="2400" dirty="0">
                <a:solidFill>
                  <a:prstClr val="white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本作品包含有版权的音频</a:t>
            </a:r>
            <a:r>
              <a:rPr lang="zh-CN" altLang="en-US" sz="2400" dirty="0">
                <a:solidFill>
                  <a:prstClr val="white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、</a:t>
            </a:r>
            <a:r>
              <a:rPr lang="zh-CN" altLang="en-US" sz="2400" dirty="0">
                <a:solidFill>
                  <a:prstClr val="white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图像和字体</a:t>
            </a:r>
            <a:r>
              <a:rPr lang="zh-CN" altLang="en-US" sz="2400" dirty="0">
                <a:solidFill>
                  <a:prstClr val="white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。</a:t>
            </a:r>
            <a:endParaRPr lang="en-US" altLang="zh-CN" sz="2400" dirty="0">
              <a:solidFill>
                <a:prstClr val="white"/>
              </a:solidFill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lvl="0" defTabSz="914377">
              <a:defRPr/>
            </a:pPr>
            <a:r>
              <a:rPr lang="zh-CN" altLang="en-US" sz="2400" dirty="0">
                <a:solidFill>
                  <a:prstClr val="white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严禁商用！</a:t>
            </a:r>
            <a:endParaRPr lang="en-US" altLang="zh-CN" sz="2400" dirty="0">
              <a:solidFill>
                <a:prstClr val="white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 defTabSz="914377">
              <a:defRPr/>
            </a:pPr>
            <a:endParaRPr lang="en-US" altLang="zh-CN" sz="2400" dirty="0">
              <a:solidFill>
                <a:prstClr val="white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 defTabSz="914377">
              <a:defRPr/>
            </a:pPr>
            <a:r>
              <a:rPr lang="zh-CN" altLang="en-US" sz="2400" dirty="0">
                <a:solidFill>
                  <a:prstClr val="white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本作品包含敏感内容：各种恶政隐</a:t>
            </a:r>
            <a:r>
              <a:rPr lang="zh-CN" altLang="en-US" sz="2400" dirty="0">
                <a:solidFill>
                  <a:prstClr val="white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。</a:t>
            </a:r>
            <a:endParaRPr lang="en-US" altLang="zh-CN" sz="2400" dirty="0">
              <a:solidFill>
                <a:prstClr val="white"/>
              </a:solidFill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lvl="0" defTabSz="914377">
              <a:defRPr/>
            </a:pPr>
            <a:r>
              <a:rPr lang="zh-CN" altLang="en-US" sz="2400" dirty="0">
                <a:solidFill>
                  <a:prstClr val="white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切勿在中国墙内传播本作品！</a:t>
            </a:r>
            <a:endParaRPr lang="en-US" altLang="zh-CN" sz="2400" dirty="0">
              <a:solidFill>
                <a:prstClr val="white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654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4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2" grpId="0"/>
      <p:bldP spid="12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StartingUp"/>
          <p:cNvSpPr txBox="1"/>
          <p:nvPr/>
        </p:nvSpPr>
        <p:spPr>
          <a:xfrm>
            <a:off x="3396000" y="3960000"/>
            <a:ext cx="54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Medium" panose="020B0500000000000000" pitchFamily="34" charset="-128"/>
                <a:ea typeface="Yu Gothic Medium" panose="020B0500000000000000" pitchFamily="34" charset="-128"/>
              </a:rPr>
              <a:t>Loading Installer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pic>
        <p:nvPicPr>
          <p:cNvPr id="6" name="Picture Winnie">
            <a:extLst>
              <a:ext uri="{FF2B5EF4-FFF2-40B4-BE49-F238E27FC236}">
                <a16:creationId xmlns:a16="http://schemas.microsoft.com/office/drawing/2014/main" id="{6652125E-F39D-45EC-8D23-57BD8811DD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09" r="14509" b="52445"/>
          <a:stretch/>
        </p:blipFill>
        <p:spPr>
          <a:xfrm>
            <a:off x="5196000" y="1800000"/>
            <a:ext cx="1800000" cy="1800000"/>
          </a:xfrm>
          <a:prstGeom prst="rect">
            <a:avLst/>
          </a:prstGeom>
        </p:spPr>
      </p:pic>
      <p:pic>
        <p:nvPicPr>
          <p:cNvPr id="3" name="Graphic Spinner">
            <a:extLst>
              <a:ext uri="{FF2B5EF4-FFF2-40B4-BE49-F238E27FC236}">
                <a16:creationId xmlns:a16="http://schemas.microsoft.com/office/drawing/2014/main" id="{29D10488-DEE1-42D5-B416-834BFCA032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080000" cy="1080000"/>
          </a:xfrm>
          <a:prstGeom prst="rect">
            <a:avLst/>
          </a:prstGeom>
        </p:spPr>
      </p:pic>
      <p:pic>
        <p:nvPicPr>
          <p:cNvPr id="2" name="ヒゲドライバー - Hello Windows Vista">
            <a:hlinkClick r:id="" action="ppaction://media"/>
            <a:extLst>
              <a:ext uri="{FF2B5EF4-FFF2-40B4-BE49-F238E27FC236}">
                <a16:creationId xmlns:a16="http://schemas.microsoft.com/office/drawing/2014/main" id="{16EE4D08-1877-482E-AA8E-B9BD4585A7D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00"/>
                </p14:media>
              </p:ext>
            </p:extLst>
          </p:nvPr>
        </p:nvPicPr>
        <p:blipFill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5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4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75000000">
                                      <p:cBhvr>
                                        <p:cTn id="15" dur="4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999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  <p:bldP spid="4" grpId="1"/>
      <p:bldP spid="4" grpId="2"/>
      <p:bldP spid="4" grpId="3"/>
      <p:bldP spid="4" grpId="4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7" name="Text General">
            <a:extLst>
              <a:ext uri="{FF2B5EF4-FFF2-40B4-BE49-F238E27FC236}">
                <a16:creationId xmlns:a16="http://schemas.microsoft.com/office/drawing/2014/main" id="{429FE41A-5802-48AA-BA21-A9AE7146D4C5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坦克机名用于标识陛下的坦克机，以避免与其他人的坦克机混淆。</a:t>
            </a: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坦克机名中只允许有嘤文字母和一般符号。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中修宪。</a:t>
            </a:r>
          </a:p>
        </p:txBody>
      </p:sp>
      <p:sp>
        <p:nvSpPr>
          <p:cNvPr id="14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545032-EBF9-474A-9405-2B1C9C21A5A1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MyTankuter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欢迎陛下来到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的坦克机世界。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请为陛下的坦克机取一个名字。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恁好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Text MouseCursor">
            <a:extLst>
              <a:ext uri="{FF2B5EF4-FFF2-40B4-BE49-F238E27FC236}">
                <a16:creationId xmlns:a16="http://schemas.microsoft.com/office/drawing/2014/main" id="{2FABD190-03B7-4941-B732-DB7505D15199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50000"/>
                  </a:prst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2599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/>
    </mc:Choice>
    <mc:Fallback xmlns="">
      <p:transition advClick="0" advTm="300"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7" name="Text General">
            <a:extLst>
              <a:ext uri="{FF2B5EF4-FFF2-40B4-BE49-F238E27FC236}">
                <a16:creationId xmlns:a16="http://schemas.microsoft.com/office/drawing/2014/main" id="{429FE41A-5802-48AA-BA21-A9AE7146D4C5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坦克机名用于标识陛下的坦克机，以避免与其他人的坦克机混淆。</a:t>
            </a: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坦克机名中只允许有嘤文字母和一般符号。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中修宪。</a:t>
            </a:r>
          </a:p>
        </p:txBody>
      </p:sp>
      <p:sp>
        <p:nvSpPr>
          <p:cNvPr id="14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545032-EBF9-474A-9405-2B1C9C21A5A1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MyTankuter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欢迎陛下来到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的坦克机世界。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请为陛下的坦克机取一个名字。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恁好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Text KeyboardCursor">
            <a:extLst>
              <a:ext uri="{FF2B5EF4-FFF2-40B4-BE49-F238E27FC236}">
                <a16:creationId xmlns:a16="http://schemas.microsoft.com/office/drawing/2014/main" id="{0BF5340E-EF4A-473E-B76B-0D5EC3B7901E}"/>
              </a:ext>
            </a:extLst>
          </p:cNvPr>
          <p:cNvSpPr txBox="1"/>
          <p:nvPr/>
        </p:nvSpPr>
        <p:spPr>
          <a:xfrm>
            <a:off x="2439613" y="2428201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Text MouseCursor">
            <a:extLst>
              <a:ext uri="{FF2B5EF4-FFF2-40B4-BE49-F238E27FC236}">
                <a16:creationId xmlns:a16="http://schemas.microsoft.com/office/drawing/2014/main" id="{2FABD190-03B7-4941-B732-DB7505D15199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50000"/>
                  </a:prst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228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7" name="Text General">
            <a:extLst>
              <a:ext uri="{FF2B5EF4-FFF2-40B4-BE49-F238E27FC236}">
                <a16:creationId xmlns:a16="http://schemas.microsoft.com/office/drawing/2014/main" id="{429FE41A-5802-48AA-BA21-A9AE7146D4C5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坦克机名用于标识陛下的坦克机，以避免与其他人的坦克机混淆。</a:t>
            </a: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坦克机名中只允许有嘤文字母和一般符号。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中修宪。</a:t>
            </a:r>
          </a:p>
        </p:txBody>
      </p:sp>
      <p:sp>
        <p:nvSpPr>
          <p:cNvPr id="14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545032-EBF9-474A-9405-2B1C9C21A5A1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SadisticTankGirl_No59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欢迎陛下来到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的坦克机世界。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请为陛下的坦克机取一个名字。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恁好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Text KeyboardCursor">
            <a:extLst>
              <a:ext uri="{FF2B5EF4-FFF2-40B4-BE49-F238E27FC236}">
                <a16:creationId xmlns:a16="http://schemas.microsoft.com/office/drawing/2014/main" id="{0BF5340E-EF4A-473E-B76B-0D5EC3B7901E}"/>
              </a:ext>
            </a:extLst>
          </p:cNvPr>
          <p:cNvSpPr txBox="1"/>
          <p:nvPr/>
        </p:nvSpPr>
        <p:spPr>
          <a:xfrm>
            <a:off x="4662113" y="2428201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Text MouseCursor">
            <a:extLst>
              <a:ext uri="{FF2B5EF4-FFF2-40B4-BE49-F238E27FC236}">
                <a16:creationId xmlns:a16="http://schemas.microsoft.com/office/drawing/2014/main" id="{2FABD190-03B7-4941-B732-DB7505D15199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50000"/>
                  </a:prst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378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7" name="Text General">
            <a:extLst>
              <a:ext uri="{FF2B5EF4-FFF2-40B4-BE49-F238E27FC236}">
                <a16:creationId xmlns:a16="http://schemas.microsoft.com/office/drawing/2014/main" id="{429FE41A-5802-48AA-BA21-A9AE7146D4C5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坦克机名用于标识陛下的坦克机，以避免与其他人的坦克机混淆。</a:t>
            </a: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坦克机名中只允许有嘤文字母和一般符号。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中修宪。</a:t>
            </a:r>
          </a:p>
        </p:txBody>
      </p:sp>
      <p:sp>
        <p:nvSpPr>
          <p:cNvPr id="14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545032-EBF9-474A-9405-2B1C9C21A5A1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SadisticTankGirl_No59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欢迎陛下来到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的坦克机世界。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请为陛下的坦克机取一个名字。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恁好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Text KeyboardCursor">
            <a:extLst>
              <a:ext uri="{FF2B5EF4-FFF2-40B4-BE49-F238E27FC236}">
                <a16:creationId xmlns:a16="http://schemas.microsoft.com/office/drawing/2014/main" id="{0BF5340E-EF4A-473E-B76B-0D5EC3B7901E}"/>
              </a:ext>
            </a:extLst>
          </p:cNvPr>
          <p:cNvSpPr txBox="1"/>
          <p:nvPr/>
        </p:nvSpPr>
        <p:spPr>
          <a:xfrm>
            <a:off x="4662000" y="2428201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Text MouseCursor">
            <a:extLst>
              <a:ext uri="{FF2B5EF4-FFF2-40B4-BE49-F238E27FC236}">
                <a16:creationId xmlns:a16="http://schemas.microsoft.com/office/drawing/2014/main" id="{2FABD190-03B7-4941-B732-DB7505D15199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50000"/>
                  </a:prst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2657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200">
        <p159:morph option="byChar"/>
      </p:transition>
    </mc:Choice>
    <mc:Fallback xmlns="">
      <p:transition advClick="0" advTm="200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7" name="Text General">
            <a:extLst>
              <a:ext uri="{FF2B5EF4-FFF2-40B4-BE49-F238E27FC236}">
                <a16:creationId xmlns:a16="http://schemas.microsoft.com/office/drawing/2014/main" id="{429FE41A-5802-48AA-BA21-A9AE7146D4C5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坦克机名用于标识陛下的坦克机，以避免与其他人的坦克机混淆。</a:t>
            </a: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坦克机名中只允许有嘤文字母和一般符号。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中修宪。</a:t>
            </a:r>
          </a:p>
        </p:txBody>
      </p:sp>
      <p:sp>
        <p:nvSpPr>
          <p:cNvPr id="14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545032-EBF9-474A-9405-2B1C9C21A5A1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SadisticTankGirl_No59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欢迎陛下来到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的坦克机世界。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请为陛下的坦克机取一个名字。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恁好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Text MouseCursor">
            <a:extLst>
              <a:ext uri="{FF2B5EF4-FFF2-40B4-BE49-F238E27FC236}">
                <a16:creationId xmlns:a16="http://schemas.microsoft.com/office/drawing/2014/main" id="{2FABD190-03B7-4941-B732-DB7505D15199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50000"/>
                  </a:prst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685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/>
    </mc:Choice>
    <mc:Fallback xmlns="">
      <p:transition advClick="0" advTm="300"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7" name="Text General">
            <a:extLst>
              <a:ext uri="{FF2B5EF4-FFF2-40B4-BE49-F238E27FC236}">
                <a16:creationId xmlns:a16="http://schemas.microsoft.com/office/drawing/2014/main" id="{429FE41A-5802-48AA-BA21-A9AE7146D4C5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坦克机名用于标识陛下的坦克机，以避免与其他人的坦克机混淆。</a:t>
            </a: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坦克机名中只允许有嘤文字母和一般符号。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中修宪。</a:t>
            </a:r>
          </a:p>
        </p:txBody>
      </p:sp>
      <p:sp>
        <p:nvSpPr>
          <p:cNvPr id="14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545032-EBF9-474A-9405-2B1C9C21A5A1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SadisticTankGirl_No59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欢迎陛下来到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的坦克机世界。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请为陛下的坦克机取一个名字。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恁好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Text KeyboardCursor">
            <a:extLst>
              <a:ext uri="{FF2B5EF4-FFF2-40B4-BE49-F238E27FC236}">
                <a16:creationId xmlns:a16="http://schemas.microsoft.com/office/drawing/2014/main" id="{0BF5340E-EF4A-473E-B76B-0D5EC3B7901E}"/>
              </a:ext>
            </a:extLst>
          </p:cNvPr>
          <p:cNvSpPr txBox="1"/>
          <p:nvPr/>
        </p:nvSpPr>
        <p:spPr>
          <a:xfrm>
            <a:off x="4662000" y="2428201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Text MouseCursor">
            <a:extLst>
              <a:ext uri="{FF2B5EF4-FFF2-40B4-BE49-F238E27FC236}">
                <a16:creationId xmlns:a16="http://schemas.microsoft.com/office/drawing/2014/main" id="{2FABD190-03B7-4941-B732-DB7505D15199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4080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/>
    </mc:Choice>
    <mc:Fallback xmlns="">
      <p:transition advClick="0" advTm="300"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7" name="Text General">
            <a:extLst>
              <a:ext uri="{FF2B5EF4-FFF2-40B4-BE49-F238E27FC236}">
                <a16:creationId xmlns:a16="http://schemas.microsoft.com/office/drawing/2014/main" id="{429FE41A-5802-48AA-BA21-A9AE7146D4C5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坦克机名用于标识陛下的坦克机，以避免与其他人的坦克机混淆。</a:t>
            </a: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坦克机名中只允许有嘤文字母和一般符号。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中修宪。</a:t>
            </a:r>
          </a:p>
        </p:txBody>
      </p:sp>
      <p:sp>
        <p:nvSpPr>
          <p:cNvPr id="14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545032-EBF9-474A-9405-2B1C9C21A5A1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SadisticTankGirl_No59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欢迎陛下来到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的坦克机世界。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请为陛下的坦克机取一个名字。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恁好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Text MouseCursor">
            <a:extLst>
              <a:ext uri="{FF2B5EF4-FFF2-40B4-BE49-F238E27FC236}">
                <a16:creationId xmlns:a16="http://schemas.microsoft.com/office/drawing/2014/main" id="{2FABD190-03B7-4941-B732-DB7505D15199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50000"/>
                  </a:prst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051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/>
    </mc:Choice>
    <mc:Fallback xmlns="">
      <p:transition advClick="0" advTm="300"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7" name="Text General">
            <a:extLst>
              <a:ext uri="{FF2B5EF4-FFF2-40B4-BE49-F238E27FC236}">
                <a16:creationId xmlns:a16="http://schemas.microsoft.com/office/drawing/2014/main" id="{429FE41A-5802-48AA-BA21-A9AE7146D4C5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坦克机名用于标识陛下的坦克机，以避免与其他人的坦克机混淆。</a:t>
            </a: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坦克机名中只允许有嘤文字母和一般符号。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中修宪。</a:t>
            </a:r>
          </a:p>
        </p:txBody>
      </p:sp>
      <p:sp>
        <p:nvSpPr>
          <p:cNvPr id="14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545032-EBF9-474A-9405-2B1C9C21A5A1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SadisticTankGirl_No59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欢迎陛下来到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的坦克机世界。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请为陛下的坦克机取一个名字。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恁好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Text KeyboardCursor">
            <a:extLst>
              <a:ext uri="{FF2B5EF4-FFF2-40B4-BE49-F238E27FC236}">
                <a16:creationId xmlns:a16="http://schemas.microsoft.com/office/drawing/2014/main" id="{0BF5340E-EF4A-473E-B76B-0D5EC3B7901E}"/>
              </a:ext>
            </a:extLst>
          </p:cNvPr>
          <p:cNvSpPr txBox="1"/>
          <p:nvPr/>
        </p:nvSpPr>
        <p:spPr>
          <a:xfrm>
            <a:off x="4662000" y="2428201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Text MouseCursor">
            <a:extLst>
              <a:ext uri="{FF2B5EF4-FFF2-40B4-BE49-F238E27FC236}">
                <a16:creationId xmlns:a16="http://schemas.microsoft.com/office/drawing/2014/main" id="{2FABD190-03B7-4941-B732-DB7505D15199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03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/>
    </mc:Choice>
    <mc:Fallback xmlns="">
      <p:transition advClick="0" advTm="300"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7" name="Text General">
            <a:extLst>
              <a:ext uri="{FF2B5EF4-FFF2-40B4-BE49-F238E27FC236}">
                <a16:creationId xmlns:a16="http://schemas.microsoft.com/office/drawing/2014/main" id="{429FE41A-5802-48AA-BA21-A9AE7146D4C5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坦克机名用于标识陛下的坦克机，以避免与其他人的坦克机混淆。</a:t>
            </a: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坦克机名中只允许有嘤文字母和一般符号。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中修宪。</a:t>
            </a:r>
          </a:p>
        </p:txBody>
      </p:sp>
      <p:sp>
        <p:nvSpPr>
          <p:cNvPr id="14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545032-EBF9-474A-9405-2B1C9C21A5A1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SadisticTankGirl_No59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欢迎陛下来到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的坦克机世界。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请为陛下的坦克机取一个名字。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恁好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Text MouseCursor">
            <a:extLst>
              <a:ext uri="{FF2B5EF4-FFF2-40B4-BE49-F238E27FC236}">
                <a16:creationId xmlns:a16="http://schemas.microsoft.com/office/drawing/2014/main" id="{2FABD190-03B7-4941-B732-DB7505D15199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50000"/>
                  </a:prst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947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/>
    </mc:Choice>
    <mc:Fallback xmlns="">
      <p:transition advClick="0" advTm="300"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7" name="Text General">
            <a:extLst>
              <a:ext uri="{FF2B5EF4-FFF2-40B4-BE49-F238E27FC236}">
                <a16:creationId xmlns:a16="http://schemas.microsoft.com/office/drawing/2014/main" id="{429FE41A-5802-48AA-BA21-A9AE7146D4C5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坦克机名用于标识陛下的坦克机，以避免与其他人的坦克机混淆。</a:t>
            </a: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坦克机名中只允许有嘤文字母和一般符号。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中修宪。</a:t>
            </a:r>
          </a:p>
        </p:txBody>
      </p:sp>
      <p:sp>
        <p:nvSpPr>
          <p:cNvPr id="14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545032-EBF9-474A-9405-2B1C9C21A5A1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SadisticTankGirl_No59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欢迎陛下来到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的坦克机世界。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请为陛下的坦克机取一个名字。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恁好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Text KeyboardCursor">
            <a:extLst>
              <a:ext uri="{FF2B5EF4-FFF2-40B4-BE49-F238E27FC236}">
                <a16:creationId xmlns:a16="http://schemas.microsoft.com/office/drawing/2014/main" id="{0BF5340E-EF4A-473E-B76B-0D5EC3B7901E}"/>
              </a:ext>
            </a:extLst>
          </p:cNvPr>
          <p:cNvSpPr txBox="1"/>
          <p:nvPr/>
        </p:nvSpPr>
        <p:spPr>
          <a:xfrm>
            <a:off x="4662000" y="2428201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Text MouseCursor">
            <a:extLst>
              <a:ext uri="{FF2B5EF4-FFF2-40B4-BE49-F238E27FC236}">
                <a16:creationId xmlns:a16="http://schemas.microsoft.com/office/drawing/2014/main" id="{2FABD190-03B7-4941-B732-DB7505D15199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018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/>
    </mc:Choice>
    <mc:Fallback xmlns="">
      <p:transition advClick="0" advTm="3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MouseWorking">
            <a:extLst>
              <a:ext uri="{FF2B5EF4-FFF2-40B4-BE49-F238E27FC236}">
                <a16:creationId xmlns:a16="http://schemas.microsoft.com/office/drawing/2014/main" id="{4369EBCB-0843-4F34-858E-33E5702E0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12078" y="3269720"/>
            <a:ext cx="360000" cy="36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  <p:pic>
        <p:nvPicPr>
          <p:cNvPr id="5" name="Graphic MousePointer">
            <a:extLst>
              <a:ext uri="{FF2B5EF4-FFF2-40B4-BE49-F238E27FC236}">
                <a16:creationId xmlns:a16="http://schemas.microsoft.com/office/drawing/2014/main" id="{A453E052-6276-4DF1-80EB-ED4CA9F30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6000" y="3159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  <p:pic>
        <p:nvPicPr>
          <p:cNvPr id="8" name="Graphic MouseSandglass">
            <a:extLst>
              <a:ext uri="{FF2B5EF4-FFF2-40B4-BE49-F238E27FC236}">
                <a16:creationId xmlns:a16="http://schemas.microsoft.com/office/drawing/2014/main" id="{1482390C-8195-468F-869A-74FA7E652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654056" y="2942932"/>
            <a:ext cx="720000" cy="72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514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7" name="Text General">
            <a:extLst>
              <a:ext uri="{FF2B5EF4-FFF2-40B4-BE49-F238E27FC236}">
                <a16:creationId xmlns:a16="http://schemas.microsoft.com/office/drawing/2014/main" id="{429FE41A-5802-48AA-BA21-A9AE7146D4C5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坦克机名用于标识陛下的坦克机，以避免与其他人的坦克机混淆。</a:t>
            </a: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坦克机名中只允许有嘤文字母和一般符号。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中修宪。</a:t>
            </a:r>
          </a:p>
        </p:txBody>
      </p:sp>
      <p:sp>
        <p:nvSpPr>
          <p:cNvPr id="14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545032-EBF9-474A-9405-2B1C9C21A5A1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SadisticTankGirl_No59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欢迎陛下来到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的坦克机世界。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请为陛下的坦克机取一个名字。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恁好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Text MouseCursor">
            <a:extLst>
              <a:ext uri="{FF2B5EF4-FFF2-40B4-BE49-F238E27FC236}">
                <a16:creationId xmlns:a16="http://schemas.microsoft.com/office/drawing/2014/main" id="{2FABD190-03B7-4941-B732-DB7505D15199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50000"/>
                  </a:prst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107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/>
    </mc:Choice>
    <mc:Fallback xmlns="">
      <p:transition advClick="0" advTm="300"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7" name="Text General">
            <a:extLst>
              <a:ext uri="{FF2B5EF4-FFF2-40B4-BE49-F238E27FC236}">
                <a16:creationId xmlns:a16="http://schemas.microsoft.com/office/drawing/2014/main" id="{429FE41A-5802-48AA-BA21-A9AE7146D4C5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坦克机名用于标识陛下的坦克机，以避免与其他人的坦克机混淆。</a:t>
            </a: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坦克机名中只允许有嘤文字母和一般符号。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中修宪。</a:t>
            </a:r>
          </a:p>
        </p:txBody>
      </p:sp>
      <p:sp>
        <p:nvSpPr>
          <p:cNvPr id="14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545032-EBF9-474A-9405-2B1C9C21A5A1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SadisticTankGirl_No59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欢迎陛下来到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的坦克机世界。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请为陛下的坦克机取一个名字。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恁好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Text KeyboardCursor">
            <a:extLst>
              <a:ext uri="{FF2B5EF4-FFF2-40B4-BE49-F238E27FC236}">
                <a16:creationId xmlns:a16="http://schemas.microsoft.com/office/drawing/2014/main" id="{0BF5340E-EF4A-473E-B76B-0D5EC3B7901E}"/>
              </a:ext>
            </a:extLst>
          </p:cNvPr>
          <p:cNvSpPr txBox="1"/>
          <p:nvPr/>
        </p:nvSpPr>
        <p:spPr>
          <a:xfrm>
            <a:off x="4662000" y="2428201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Text MouseCursor">
            <a:extLst>
              <a:ext uri="{FF2B5EF4-FFF2-40B4-BE49-F238E27FC236}">
                <a16:creationId xmlns:a16="http://schemas.microsoft.com/office/drawing/2014/main" id="{2FABD190-03B7-4941-B732-DB7505D15199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988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"/>
    </mc:Choice>
    <mc:Fallback xmlns="">
      <p:transition advClick="0" advTm="100"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rgbClr val="0078D2"/>
              </a:gs>
              <a:gs pos="60000">
                <a:srgbClr val="0070C0"/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7" name="Text General">
            <a:extLst>
              <a:ext uri="{FF2B5EF4-FFF2-40B4-BE49-F238E27FC236}">
                <a16:creationId xmlns:a16="http://schemas.microsoft.com/office/drawing/2014/main" id="{429FE41A-5802-48AA-BA21-A9AE7146D4C5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坦克机名用于标识陛下的坦克机，以避免与其他人的坦克机混淆。</a:t>
            </a: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坦克机名中只允许有嘤文字母和一般符号。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中修宪。</a:t>
            </a:r>
          </a:p>
        </p:txBody>
      </p:sp>
      <p:sp>
        <p:nvSpPr>
          <p:cNvPr id="14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545032-EBF9-474A-9405-2B1C9C21A5A1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SadisticTankGirl_No59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欢迎陛下来到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的坦克机世界。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请为陛下的坦克机取一个名字。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5" name="Text Title">
            <a:extLst>
              <a:ext uri="{FF2B5EF4-FFF2-40B4-BE49-F238E27FC236}">
                <a16:creationId xmlns:a16="http://schemas.microsoft.com/office/drawing/2014/main" id="{05D52A5A-7C4E-4E36-93F6-D7AF29C098D1}"/>
              </a:ext>
            </a:extLst>
          </p:cNvPr>
          <p:cNvSpPr txBox="1"/>
          <p:nvPr/>
        </p:nvSpPr>
        <p:spPr>
          <a:xfrm>
            <a:off x="25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通商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0"/>
                </a:schemeClr>
              </a:solidFill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恁好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0" name="Graphic MousePointer">
            <a:extLst>
              <a:ext uri="{FF2B5EF4-FFF2-40B4-BE49-F238E27FC236}">
                <a16:creationId xmlns:a16="http://schemas.microsoft.com/office/drawing/2014/main" id="{9266F522-A02D-40BA-A07D-964132364F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0000" y="2646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615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跳过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CA2F27-A75D-467D-857E-8E214E10A840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有线通商</a:t>
            </a:r>
          </a:p>
        </p:txBody>
      </p:sp>
      <p:sp>
        <p:nvSpPr>
          <p:cNvPr id="2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2EF5A02-B79F-426E-B87D-F72125E12892}"/>
              </a:ext>
            </a:extLst>
          </p:cNvPr>
          <p:cNvSpPr/>
          <p:nvPr/>
        </p:nvSpPr>
        <p:spPr>
          <a:xfrm>
            <a:off x="216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高级通商选项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32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E2EC544-4856-4EF3-8C01-1F28A7D9DE30}"/>
              </a:ext>
            </a:extLst>
          </p:cNvPr>
          <p:cNvSpPr/>
          <p:nvPr/>
        </p:nvSpPr>
        <p:spPr>
          <a:xfrm>
            <a:off x="1080000" y="4392000"/>
            <a:ext cx="7200000" cy="79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en-US" altLang="zh-CN" sz="2400" dirty="0" err="1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KoreanFish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 666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WPA2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加密</a:t>
            </a:r>
            <a:endParaRPr lang="en-US" altLang="zh-CN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31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1CF84D2-0064-49A6-8CE8-9C6FE659BF8D}"/>
              </a:ext>
            </a:extLst>
          </p:cNvPr>
          <p:cNvSpPr/>
          <p:nvPr/>
        </p:nvSpPr>
        <p:spPr>
          <a:xfrm>
            <a:off x="1080000" y="3456000"/>
            <a:ext cx="7200000" cy="79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NTT</a:t>
            </a:r>
            <a:r>
              <a:rPr lang="ja-JP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西朝鮮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 514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WPA2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加密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WPS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通商可用</a:t>
            </a:r>
            <a:endParaRPr lang="en-US" altLang="zh-CN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3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2A6270F-6201-4C37-81B5-04122DA04246}"/>
              </a:ext>
            </a:extLst>
          </p:cNvPr>
          <p:cNvSpPr/>
          <p:nvPr/>
        </p:nvSpPr>
        <p:spPr>
          <a:xfrm>
            <a:off x="1080000" y="2520000"/>
            <a:ext cx="7200000" cy="79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QF-Link 404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WPA2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加密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WPS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通商可用</a:t>
            </a:r>
            <a:endParaRPr lang="en-US" altLang="zh-CN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8" name="Text General">
            <a:extLst>
              <a:ext uri="{FF2B5EF4-FFF2-40B4-BE49-F238E27FC236}">
                <a16:creationId xmlns:a16="http://schemas.microsoft.com/office/drawing/2014/main" id="{F4FA77A4-BA39-4324-88EB-FA11114ECAFF}"/>
              </a:ext>
            </a:extLst>
          </p:cNvPr>
          <p:cNvSpPr txBox="1"/>
          <p:nvPr/>
        </p:nvSpPr>
        <p:spPr>
          <a:xfrm>
            <a:off x="3600000" y="2016000"/>
            <a:ext cx="1800000" cy="43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搜寻中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…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9" name="Graphic Spinner">
            <a:extLst>
              <a:ext uri="{FF2B5EF4-FFF2-40B4-BE49-F238E27FC236}">
                <a16:creationId xmlns:a16="http://schemas.microsoft.com/office/drawing/2014/main" id="{493BADCC-3B82-498F-ABA2-19A4A6D139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24000" y="1851372"/>
            <a:ext cx="720000" cy="720000"/>
          </a:xfrm>
          <a:prstGeom prst="rect">
            <a:avLst/>
          </a:prstGeom>
        </p:spPr>
      </p:pic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016000"/>
            <a:ext cx="2160000" cy="43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WLAN 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奸商清单：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通商到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Internet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以完成产品鸡活。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5" name="Text Title">
            <a:extLst>
              <a:ext uri="{FF2B5EF4-FFF2-40B4-BE49-F238E27FC236}">
                <a16:creationId xmlns:a16="http://schemas.microsoft.com/office/drawing/2014/main" id="{17F36DFF-A43E-4845-8836-9112668D0CA8}"/>
              </a:ext>
            </a:extLst>
          </p:cNvPr>
          <p:cNvSpPr txBox="1"/>
          <p:nvPr/>
        </p:nvSpPr>
        <p:spPr>
          <a:xfrm>
            <a:off x="-108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恁好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0"/>
                </a:schemeClr>
              </a:solidFill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通商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50183FBE-8567-4EA6-8EBC-DF6F6A52D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30000" y="2646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2707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6000">
        <p159:morph option="byChar"/>
      </p:transition>
    </mc:Choice>
    <mc:Fallback xmlns="">
      <p:transition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90000000">
                                      <p:cBhvr>
                                        <p:cTn id="27" dur="4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5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24" grpId="0" animBg="1"/>
      <p:bldP spid="32" grpId="0" animBg="1"/>
      <p:bldP spid="31" grpId="0" animBg="1"/>
      <p:bldP spid="30" grpId="0" animBg="1"/>
      <p:bldP spid="28" grpId="0"/>
      <p:bldP spid="28" grpId="1"/>
      <p:bldP spid="28" grpId="2"/>
      <p:bldP spid="28" grpId="3"/>
      <p:bldP spid="28" grpId="4"/>
      <p:bldP spid="28" grpId="5"/>
      <p:bldP spid="21" grpId="0"/>
      <p:bldP spid="21" grpId="1"/>
      <p:bldP spid="21" grpId="2"/>
      <p:bldP spid="21" grpId="3"/>
      <p:bldP spid="21" grpId="4"/>
      <p:bldP spid="7" grpId="0"/>
      <p:bldP spid="7" grpId="1"/>
      <p:bldP spid="7" grpId="2"/>
      <p:bldP spid="7" grpId="3"/>
      <p:bldP spid="7" grpId="4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跳过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CA2F27-A75D-467D-857E-8E214E10A840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有线通商</a:t>
            </a:r>
          </a:p>
        </p:txBody>
      </p:sp>
      <p:sp>
        <p:nvSpPr>
          <p:cNvPr id="2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2EF5A02-B79F-426E-B87D-F72125E12892}"/>
              </a:ext>
            </a:extLst>
          </p:cNvPr>
          <p:cNvSpPr/>
          <p:nvPr/>
        </p:nvSpPr>
        <p:spPr>
          <a:xfrm>
            <a:off x="216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高级通商选项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32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E2EC544-4856-4EF3-8C01-1F28A7D9DE30}"/>
              </a:ext>
            </a:extLst>
          </p:cNvPr>
          <p:cNvSpPr/>
          <p:nvPr/>
        </p:nvSpPr>
        <p:spPr>
          <a:xfrm>
            <a:off x="1080000" y="4392000"/>
            <a:ext cx="7200000" cy="79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en-US" altLang="zh-CN" sz="2400" dirty="0" err="1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KoreanFish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 666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WPA2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加密</a:t>
            </a:r>
            <a:endParaRPr lang="en-US" altLang="zh-CN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31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1CF84D2-0064-49A6-8CE8-9C6FE659BF8D}"/>
              </a:ext>
            </a:extLst>
          </p:cNvPr>
          <p:cNvSpPr/>
          <p:nvPr/>
        </p:nvSpPr>
        <p:spPr>
          <a:xfrm>
            <a:off x="1080000" y="3456000"/>
            <a:ext cx="7200000" cy="79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NTT</a:t>
            </a:r>
            <a:r>
              <a:rPr lang="ja-JP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西朝鮮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 514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WPA2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加密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WPS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通商可用</a:t>
            </a:r>
            <a:endParaRPr lang="en-US" altLang="zh-CN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3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2A6270F-6201-4C37-81B5-04122DA04246}"/>
              </a:ext>
            </a:extLst>
          </p:cNvPr>
          <p:cNvSpPr/>
          <p:nvPr/>
        </p:nvSpPr>
        <p:spPr>
          <a:xfrm>
            <a:off x="1260000" y="2556000"/>
            <a:ext cx="6840000" cy="720000"/>
          </a:xfrm>
          <a:prstGeom prst="roundRect">
            <a:avLst>
              <a:gd name="adj" fmla="val 8255"/>
            </a:avLst>
          </a:prstGeom>
          <a:gradFill>
            <a:gsLst>
              <a:gs pos="0">
                <a:srgbClr val="0078D2"/>
              </a:gs>
              <a:gs pos="60000">
                <a:srgbClr val="0070C0"/>
              </a:gs>
            </a:gsLst>
            <a:lin ang="5400000" scaled="0"/>
          </a:gradFill>
          <a:ln w="12700">
            <a:solidFill>
              <a:srgbClr val="00467A"/>
            </a:solidFill>
            <a:prstDash val="solid"/>
          </a:ln>
          <a:effectLst>
            <a:outerShdw blurRad="127000" algn="ctr" rotWithShape="0">
              <a:srgbClr val="0046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en-US" altLang="zh-CN" sz="22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QF-Link 404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WPA2 </a:t>
            </a:r>
            <a:r>
              <a:rPr lang="zh-CN" altLang="en-US" sz="16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加密 </a:t>
            </a:r>
            <a:r>
              <a:rPr lang="en-US" altLang="zh-CN" sz="16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WPS </a:t>
            </a:r>
            <a:r>
              <a:rPr lang="zh-CN" altLang="en-US" sz="16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通商可用</a:t>
            </a:r>
            <a:endParaRPr lang="en-US" altLang="zh-CN" sz="1600" dirty="0">
              <a:solidFill>
                <a:schemeClr val="bg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016000"/>
            <a:ext cx="2160000" cy="43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WLAN 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奸商清单：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通商到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Internet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以完成产品鸡活。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通商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50183FBE-8567-4EA6-8EBC-DF6F6A52D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0000" y="2646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9253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0">
        <p159:morph option="byChar"/>
      </p:transition>
    </mc:Choice>
    <mc:Fallback xmlns="">
      <p:transition advClick="0" advTm="0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跳过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CA2F27-A75D-467D-857E-8E214E10A840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有线通商</a:t>
            </a:r>
          </a:p>
        </p:txBody>
      </p:sp>
      <p:sp>
        <p:nvSpPr>
          <p:cNvPr id="2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2EF5A02-B79F-426E-B87D-F72125E12892}"/>
              </a:ext>
            </a:extLst>
          </p:cNvPr>
          <p:cNvSpPr/>
          <p:nvPr/>
        </p:nvSpPr>
        <p:spPr>
          <a:xfrm>
            <a:off x="216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高级通商选项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32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E2EC544-4856-4EF3-8C01-1F28A7D9DE30}"/>
              </a:ext>
            </a:extLst>
          </p:cNvPr>
          <p:cNvSpPr/>
          <p:nvPr/>
        </p:nvSpPr>
        <p:spPr>
          <a:xfrm>
            <a:off x="1080000" y="4392000"/>
            <a:ext cx="7200000" cy="79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en-US" altLang="zh-CN" sz="2400" dirty="0" err="1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KoreanFish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 666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WPA2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加密</a:t>
            </a:r>
            <a:endParaRPr lang="en-US" altLang="zh-CN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31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1CF84D2-0064-49A6-8CE8-9C6FE659BF8D}"/>
              </a:ext>
            </a:extLst>
          </p:cNvPr>
          <p:cNvSpPr/>
          <p:nvPr/>
        </p:nvSpPr>
        <p:spPr>
          <a:xfrm>
            <a:off x="1080000" y="3456000"/>
            <a:ext cx="7200000" cy="79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NTT</a:t>
            </a:r>
            <a:r>
              <a:rPr lang="ja-JP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西朝鮮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 514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WPA2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加密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WPS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通商可用</a:t>
            </a:r>
            <a:endParaRPr lang="en-US" altLang="zh-CN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3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2A6270F-6201-4C37-81B5-04122DA04246}"/>
              </a:ext>
            </a:extLst>
          </p:cNvPr>
          <p:cNvSpPr/>
          <p:nvPr/>
        </p:nvSpPr>
        <p:spPr>
          <a:xfrm>
            <a:off x="1080000" y="2520000"/>
            <a:ext cx="7200000" cy="79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solidFill>
              <a:srgbClr val="008000"/>
            </a:solidFill>
            <a:prstDash val="solid"/>
          </a:ln>
          <a:effectLst>
            <a:outerShdw blurRad="127000" algn="ctr" rotWithShape="0">
              <a:srgbClr val="008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en-US" altLang="zh-CN" sz="24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QF-Link 404</a:t>
            </a:r>
          </a:p>
          <a:p>
            <a:r>
              <a:rPr lang="en-US" altLang="zh-CN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WPA2 </a:t>
            </a:r>
            <a:r>
              <a:rPr lang="zh-CN" altLang="en-US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加密 </a:t>
            </a:r>
            <a:r>
              <a:rPr lang="en-US" altLang="zh-CN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WPS </a:t>
            </a:r>
            <a:r>
              <a:rPr lang="zh-CN" altLang="en-US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通商可用</a:t>
            </a:r>
            <a:endParaRPr lang="en-US" altLang="zh-CN" dirty="0">
              <a:solidFill>
                <a:schemeClr val="bg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016000"/>
            <a:ext cx="2160000" cy="43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WLAN 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奸商清单：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通商到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Internet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以完成产品鸡活。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通商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50183FBE-8567-4EA6-8EBC-DF6F6A52D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0000" y="2646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5051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100">
        <p159:morph option="byChar"/>
      </p:transition>
    </mc:Choice>
    <mc:Fallback xmlns="">
      <p:transition advClick="0" advTm="100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跳过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CA2F27-A75D-467D-857E-8E214E10A840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有线通商</a:t>
            </a:r>
          </a:p>
        </p:txBody>
      </p:sp>
      <p:sp>
        <p:nvSpPr>
          <p:cNvPr id="2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2EF5A02-B79F-426E-B87D-F72125E12892}"/>
              </a:ext>
            </a:extLst>
          </p:cNvPr>
          <p:cNvSpPr/>
          <p:nvPr/>
        </p:nvSpPr>
        <p:spPr>
          <a:xfrm>
            <a:off x="216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高级通商选项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ED62290-4D3B-4757-AB24-3B7BA25FC92A}"/>
              </a:ext>
            </a:extLst>
          </p:cNvPr>
          <p:cNvSpPr/>
          <p:nvPr/>
        </p:nvSpPr>
        <p:spPr>
          <a:xfrm>
            <a:off x="9576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通商</a:t>
            </a: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044985E-78D7-4994-ABC3-34903180298A}"/>
              </a:ext>
            </a:extLst>
          </p:cNvPr>
          <p:cNvSpPr/>
          <p:nvPr/>
        </p:nvSpPr>
        <p:spPr>
          <a:xfrm>
            <a:off x="7200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33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A556CE4-D692-4C70-8B71-25D0BA78BEF6}"/>
              </a:ext>
            </a:extLst>
          </p:cNvPr>
          <p:cNvSpPr/>
          <p:nvPr/>
        </p:nvSpPr>
        <p:spPr>
          <a:xfrm>
            <a:off x="2520000" y="2520000"/>
            <a:ext cx="9216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暗号</a:t>
            </a:r>
          </a:p>
        </p:txBody>
      </p:sp>
      <p:pic>
        <p:nvPicPr>
          <p:cNvPr id="3" name="Graphic HidePassword" descr="Blind">
            <a:extLst>
              <a:ext uri="{FF2B5EF4-FFF2-40B4-BE49-F238E27FC236}">
                <a16:creationId xmlns:a16="http://schemas.microsoft.com/office/drawing/2014/main" id="{61EE7BF0-6961-4283-93BB-ADA130356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32000" y="2520000"/>
            <a:ext cx="432000" cy="432000"/>
          </a:xfrm>
          <a:prstGeom prst="rect">
            <a:avLst/>
          </a:prstGeom>
        </p:spPr>
      </p:pic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通商暗号：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通商到 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Internet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以完成产品鸡活。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连任到奸商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QF-Link 404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：此奸商要求通商暗号，请键入正确的暗号。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通商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50183FBE-8567-4EA6-8EBC-DF6F6A52D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30000" y="2646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2257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400">
        <p159:morph option="byChar"/>
      </p:transition>
    </mc:Choice>
    <mc:Fallback xmlns="">
      <p:transition advClick="0" advTm="4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3" grpId="0" animBg="1"/>
      <p:bldP spid="21" grpId="0"/>
      <p:bldP spid="21" grpId="1"/>
      <p:bldP spid="21" grpId="2"/>
      <p:bldP spid="21" grpId="3"/>
      <p:bldP spid="21" grpId="4"/>
      <p:bldP spid="7" grpId="0"/>
      <p:bldP spid="7" grpId="1"/>
      <p:bldP spid="7" grpId="2"/>
      <p:bldP spid="7" grpId="3"/>
      <p:bldP spid="7" grpId="4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跳过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CA2F27-A75D-467D-857E-8E214E10A840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有线通商</a:t>
            </a:r>
          </a:p>
        </p:txBody>
      </p:sp>
      <p:sp>
        <p:nvSpPr>
          <p:cNvPr id="2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2EF5A02-B79F-426E-B87D-F72125E12892}"/>
              </a:ext>
            </a:extLst>
          </p:cNvPr>
          <p:cNvSpPr/>
          <p:nvPr/>
        </p:nvSpPr>
        <p:spPr>
          <a:xfrm>
            <a:off x="216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高级通商选项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ED62290-4D3B-4757-AB24-3B7BA25FC92A}"/>
              </a:ext>
            </a:extLst>
          </p:cNvPr>
          <p:cNvSpPr/>
          <p:nvPr/>
        </p:nvSpPr>
        <p:spPr>
          <a:xfrm>
            <a:off x="9576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通商</a:t>
            </a: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044985E-78D7-4994-ABC3-34903180298A}"/>
              </a:ext>
            </a:extLst>
          </p:cNvPr>
          <p:cNvSpPr/>
          <p:nvPr/>
        </p:nvSpPr>
        <p:spPr>
          <a:xfrm>
            <a:off x="7200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33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A556CE4-D692-4C70-8B71-25D0BA78BEF6}"/>
              </a:ext>
            </a:extLst>
          </p:cNvPr>
          <p:cNvSpPr/>
          <p:nvPr/>
        </p:nvSpPr>
        <p:spPr>
          <a:xfrm>
            <a:off x="2520000" y="2520000"/>
            <a:ext cx="9216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暗号</a:t>
            </a:r>
          </a:p>
        </p:txBody>
      </p:sp>
      <p:pic>
        <p:nvPicPr>
          <p:cNvPr id="3" name="Graphic HidePassword" descr="Blind">
            <a:extLst>
              <a:ext uri="{FF2B5EF4-FFF2-40B4-BE49-F238E27FC236}">
                <a16:creationId xmlns:a16="http://schemas.microsoft.com/office/drawing/2014/main" id="{61EE7BF0-6961-4283-93BB-ADA130356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32000" y="2520000"/>
            <a:ext cx="432000" cy="432000"/>
          </a:xfrm>
          <a:prstGeom prst="rect">
            <a:avLst/>
          </a:prstGeom>
        </p:spPr>
      </p:pic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通商暗号：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通商到 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Internet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以完成产品鸡活。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连任到奸商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QF-Link 404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：此奸商要求通商暗号，请键入正确的暗号。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通商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4" name="Text KeyboardCursor">
            <a:extLst>
              <a:ext uri="{FF2B5EF4-FFF2-40B4-BE49-F238E27FC236}">
                <a16:creationId xmlns:a16="http://schemas.microsoft.com/office/drawing/2014/main" id="{C6919CD8-F2C9-4D25-BD6E-2A2E3CE052C3}"/>
              </a:ext>
            </a:extLst>
          </p:cNvPr>
          <p:cNvSpPr txBox="1"/>
          <p:nvPr/>
        </p:nvSpPr>
        <p:spPr>
          <a:xfrm>
            <a:off x="2439613" y="2428201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0" name="Text MouseCursor">
            <a:extLst>
              <a:ext uri="{FF2B5EF4-FFF2-40B4-BE49-F238E27FC236}">
                <a16:creationId xmlns:a16="http://schemas.microsoft.com/office/drawing/2014/main" id="{B95EAAD8-64A9-4247-910C-DB802027CE10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849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/>
    </mc:Choice>
    <mc:Fallback xmlns="">
      <p:transition advClick="0" advTm="300"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跳过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CA2F27-A75D-467D-857E-8E214E10A840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有线通商</a:t>
            </a:r>
          </a:p>
        </p:txBody>
      </p:sp>
      <p:sp>
        <p:nvSpPr>
          <p:cNvPr id="2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2EF5A02-B79F-426E-B87D-F72125E12892}"/>
              </a:ext>
            </a:extLst>
          </p:cNvPr>
          <p:cNvSpPr/>
          <p:nvPr/>
        </p:nvSpPr>
        <p:spPr>
          <a:xfrm>
            <a:off x="216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高级通商选项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ED62290-4D3B-4757-AB24-3B7BA25FC92A}"/>
              </a:ext>
            </a:extLst>
          </p:cNvPr>
          <p:cNvSpPr/>
          <p:nvPr/>
        </p:nvSpPr>
        <p:spPr>
          <a:xfrm>
            <a:off x="9576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通商</a:t>
            </a: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044985E-78D7-4994-ABC3-34903180298A}"/>
              </a:ext>
            </a:extLst>
          </p:cNvPr>
          <p:cNvSpPr/>
          <p:nvPr/>
        </p:nvSpPr>
        <p:spPr>
          <a:xfrm>
            <a:off x="7200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33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A556CE4-D692-4C70-8B71-25D0BA78BEF6}"/>
              </a:ext>
            </a:extLst>
          </p:cNvPr>
          <p:cNvSpPr/>
          <p:nvPr/>
        </p:nvSpPr>
        <p:spPr>
          <a:xfrm>
            <a:off x="2520000" y="2520000"/>
            <a:ext cx="9216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暗号</a:t>
            </a:r>
          </a:p>
        </p:txBody>
      </p:sp>
      <p:pic>
        <p:nvPicPr>
          <p:cNvPr id="3" name="Graphic HidePassword" descr="Blind">
            <a:extLst>
              <a:ext uri="{FF2B5EF4-FFF2-40B4-BE49-F238E27FC236}">
                <a16:creationId xmlns:a16="http://schemas.microsoft.com/office/drawing/2014/main" id="{61EE7BF0-6961-4283-93BB-ADA130356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32000" y="2520000"/>
            <a:ext cx="432000" cy="432000"/>
          </a:xfrm>
          <a:prstGeom prst="rect">
            <a:avLst/>
          </a:prstGeom>
        </p:spPr>
      </p:pic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通商暗号：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通商到 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Internet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以完成产品鸡活。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连任到奸商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QF-Link 404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：此奸商要求通商暗号，请键入正确的暗号。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通商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0" name="Text MouseCursor">
            <a:extLst>
              <a:ext uri="{FF2B5EF4-FFF2-40B4-BE49-F238E27FC236}">
                <a16:creationId xmlns:a16="http://schemas.microsoft.com/office/drawing/2014/main" id="{B95EAAD8-64A9-4247-910C-DB802027CE10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019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/>
    </mc:Choice>
    <mc:Fallback xmlns="">
      <p:transition advClick="0" advTm="300"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跳过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CA2F27-A75D-467D-857E-8E214E10A840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有线通商</a:t>
            </a:r>
          </a:p>
        </p:txBody>
      </p:sp>
      <p:sp>
        <p:nvSpPr>
          <p:cNvPr id="2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2EF5A02-B79F-426E-B87D-F72125E12892}"/>
              </a:ext>
            </a:extLst>
          </p:cNvPr>
          <p:cNvSpPr/>
          <p:nvPr/>
        </p:nvSpPr>
        <p:spPr>
          <a:xfrm>
            <a:off x="216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高级通商选项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ED62290-4D3B-4757-AB24-3B7BA25FC92A}"/>
              </a:ext>
            </a:extLst>
          </p:cNvPr>
          <p:cNvSpPr/>
          <p:nvPr/>
        </p:nvSpPr>
        <p:spPr>
          <a:xfrm>
            <a:off x="9576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通商</a:t>
            </a: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044985E-78D7-4994-ABC3-34903180298A}"/>
              </a:ext>
            </a:extLst>
          </p:cNvPr>
          <p:cNvSpPr/>
          <p:nvPr/>
        </p:nvSpPr>
        <p:spPr>
          <a:xfrm>
            <a:off x="7200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33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A556CE4-D692-4C70-8B71-25D0BA78BEF6}"/>
              </a:ext>
            </a:extLst>
          </p:cNvPr>
          <p:cNvSpPr/>
          <p:nvPr/>
        </p:nvSpPr>
        <p:spPr>
          <a:xfrm>
            <a:off x="2520000" y="2520000"/>
            <a:ext cx="9216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暗号</a:t>
            </a:r>
          </a:p>
        </p:txBody>
      </p:sp>
      <p:pic>
        <p:nvPicPr>
          <p:cNvPr id="3" name="Graphic HidePassword" descr="Blind">
            <a:extLst>
              <a:ext uri="{FF2B5EF4-FFF2-40B4-BE49-F238E27FC236}">
                <a16:creationId xmlns:a16="http://schemas.microsoft.com/office/drawing/2014/main" id="{61EE7BF0-6961-4283-93BB-ADA130356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32000" y="2520000"/>
            <a:ext cx="432000" cy="432000"/>
          </a:xfrm>
          <a:prstGeom prst="rect">
            <a:avLst/>
          </a:prstGeom>
        </p:spPr>
      </p:pic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通商暗号：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通商到 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Internet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以完成产品鸡活。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连任到奸商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QF-Link 404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：此奸商要求通商暗号，请键入正确的暗号。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通商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4" name="Text KeyboardCursor">
            <a:extLst>
              <a:ext uri="{FF2B5EF4-FFF2-40B4-BE49-F238E27FC236}">
                <a16:creationId xmlns:a16="http://schemas.microsoft.com/office/drawing/2014/main" id="{C6919CD8-F2C9-4D25-BD6E-2A2E3CE052C3}"/>
              </a:ext>
            </a:extLst>
          </p:cNvPr>
          <p:cNvSpPr txBox="1"/>
          <p:nvPr/>
        </p:nvSpPr>
        <p:spPr>
          <a:xfrm>
            <a:off x="2439613" y="2428201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0" name="Text MouseCursor">
            <a:extLst>
              <a:ext uri="{FF2B5EF4-FFF2-40B4-BE49-F238E27FC236}">
                <a16:creationId xmlns:a16="http://schemas.microsoft.com/office/drawing/2014/main" id="{B95EAAD8-64A9-4247-910C-DB802027CE10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253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/>
    </mc:Choice>
    <mc:Fallback xmlns="">
      <p:transition advClick="0" advTm="3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MousePointer">
            <a:extLst>
              <a:ext uri="{FF2B5EF4-FFF2-40B4-BE49-F238E27FC236}">
                <a16:creationId xmlns:a16="http://schemas.microsoft.com/office/drawing/2014/main" id="{A453E052-6276-4DF1-80EB-ED4CA9F30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6000" y="3159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642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跳过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CA2F27-A75D-467D-857E-8E214E10A840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有线通商</a:t>
            </a:r>
          </a:p>
        </p:txBody>
      </p:sp>
      <p:sp>
        <p:nvSpPr>
          <p:cNvPr id="2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2EF5A02-B79F-426E-B87D-F72125E12892}"/>
              </a:ext>
            </a:extLst>
          </p:cNvPr>
          <p:cNvSpPr/>
          <p:nvPr/>
        </p:nvSpPr>
        <p:spPr>
          <a:xfrm>
            <a:off x="216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高级通商选项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ED62290-4D3B-4757-AB24-3B7BA25FC92A}"/>
              </a:ext>
            </a:extLst>
          </p:cNvPr>
          <p:cNvSpPr/>
          <p:nvPr/>
        </p:nvSpPr>
        <p:spPr>
          <a:xfrm>
            <a:off x="9576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通商</a:t>
            </a: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044985E-78D7-4994-ABC3-34903180298A}"/>
              </a:ext>
            </a:extLst>
          </p:cNvPr>
          <p:cNvSpPr/>
          <p:nvPr/>
        </p:nvSpPr>
        <p:spPr>
          <a:xfrm>
            <a:off x="7200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33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A556CE4-D692-4C70-8B71-25D0BA78BEF6}"/>
              </a:ext>
            </a:extLst>
          </p:cNvPr>
          <p:cNvSpPr/>
          <p:nvPr/>
        </p:nvSpPr>
        <p:spPr>
          <a:xfrm>
            <a:off x="2520000" y="2520000"/>
            <a:ext cx="9216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暗号</a:t>
            </a:r>
          </a:p>
        </p:txBody>
      </p:sp>
      <p:pic>
        <p:nvPicPr>
          <p:cNvPr id="3" name="Graphic HidePassword" descr="Blind">
            <a:extLst>
              <a:ext uri="{FF2B5EF4-FFF2-40B4-BE49-F238E27FC236}">
                <a16:creationId xmlns:a16="http://schemas.microsoft.com/office/drawing/2014/main" id="{61EE7BF0-6961-4283-93BB-ADA130356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32000" y="2520000"/>
            <a:ext cx="432000" cy="432000"/>
          </a:xfrm>
          <a:prstGeom prst="rect">
            <a:avLst/>
          </a:prstGeom>
        </p:spPr>
      </p:pic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通商暗号：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通商到 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Internet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以完成产品鸡活。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连任到奸商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QF-Link 404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：此奸商要求通商暗号，请键入正确的暗号。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通商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0" name="Text MouseCursor">
            <a:extLst>
              <a:ext uri="{FF2B5EF4-FFF2-40B4-BE49-F238E27FC236}">
                <a16:creationId xmlns:a16="http://schemas.microsoft.com/office/drawing/2014/main" id="{B95EAAD8-64A9-4247-910C-DB802027CE10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766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/>
    </mc:Choice>
    <mc:Fallback xmlns="">
      <p:transition advClick="0" advTm="300"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跳过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CA2F27-A75D-467D-857E-8E214E10A840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有线通商</a:t>
            </a:r>
          </a:p>
        </p:txBody>
      </p:sp>
      <p:sp>
        <p:nvSpPr>
          <p:cNvPr id="2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2EF5A02-B79F-426E-B87D-F72125E12892}"/>
              </a:ext>
            </a:extLst>
          </p:cNvPr>
          <p:cNvSpPr/>
          <p:nvPr/>
        </p:nvSpPr>
        <p:spPr>
          <a:xfrm>
            <a:off x="216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高级通商选项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ED62290-4D3B-4757-AB24-3B7BA25FC92A}"/>
              </a:ext>
            </a:extLst>
          </p:cNvPr>
          <p:cNvSpPr/>
          <p:nvPr/>
        </p:nvSpPr>
        <p:spPr>
          <a:xfrm>
            <a:off x="9576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通商</a:t>
            </a: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044985E-78D7-4994-ABC3-34903180298A}"/>
              </a:ext>
            </a:extLst>
          </p:cNvPr>
          <p:cNvSpPr/>
          <p:nvPr/>
        </p:nvSpPr>
        <p:spPr>
          <a:xfrm>
            <a:off x="7200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33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A556CE4-D692-4C70-8B71-25D0BA78BEF6}"/>
              </a:ext>
            </a:extLst>
          </p:cNvPr>
          <p:cNvSpPr/>
          <p:nvPr/>
        </p:nvSpPr>
        <p:spPr>
          <a:xfrm>
            <a:off x="2520000" y="2520000"/>
            <a:ext cx="9216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暗号</a:t>
            </a:r>
          </a:p>
        </p:txBody>
      </p:sp>
      <p:pic>
        <p:nvPicPr>
          <p:cNvPr id="3" name="Graphic HidePassword" descr="Blind">
            <a:extLst>
              <a:ext uri="{FF2B5EF4-FFF2-40B4-BE49-F238E27FC236}">
                <a16:creationId xmlns:a16="http://schemas.microsoft.com/office/drawing/2014/main" id="{61EE7BF0-6961-4283-93BB-ADA130356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32000" y="2520000"/>
            <a:ext cx="432000" cy="432000"/>
          </a:xfrm>
          <a:prstGeom prst="rect">
            <a:avLst/>
          </a:prstGeom>
        </p:spPr>
      </p:pic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通商暗号：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通商到 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Internet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以完成产品鸡活。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连任到奸商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QF-Link 404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：此奸商要求通商暗号，请键入正确的暗号。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通商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4" name="Text KeyboardCursor">
            <a:extLst>
              <a:ext uri="{FF2B5EF4-FFF2-40B4-BE49-F238E27FC236}">
                <a16:creationId xmlns:a16="http://schemas.microsoft.com/office/drawing/2014/main" id="{C6919CD8-F2C9-4D25-BD6E-2A2E3CE052C3}"/>
              </a:ext>
            </a:extLst>
          </p:cNvPr>
          <p:cNvSpPr txBox="1"/>
          <p:nvPr/>
        </p:nvSpPr>
        <p:spPr>
          <a:xfrm>
            <a:off x="2439613" y="2428201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0" name="Text MouseCursor">
            <a:extLst>
              <a:ext uri="{FF2B5EF4-FFF2-40B4-BE49-F238E27FC236}">
                <a16:creationId xmlns:a16="http://schemas.microsoft.com/office/drawing/2014/main" id="{B95EAAD8-64A9-4247-910C-DB802027CE10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425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/>
    </mc:Choice>
    <mc:Fallback xmlns="">
      <p:transition advClick="0" advTm="300"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跳过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CA2F27-A75D-467D-857E-8E214E10A840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有线通商</a:t>
            </a:r>
          </a:p>
        </p:txBody>
      </p:sp>
      <p:sp>
        <p:nvSpPr>
          <p:cNvPr id="2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2EF5A02-B79F-426E-B87D-F72125E12892}"/>
              </a:ext>
            </a:extLst>
          </p:cNvPr>
          <p:cNvSpPr/>
          <p:nvPr/>
        </p:nvSpPr>
        <p:spPr>
          <a:xfrm>
            <a:off x="216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高级通商选项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ED62290-4D3B-4757-AB24-3B7BA25FC92A}"/>
              </a:ext>
            </a:extLst>
          </p:cNvPr>
          <p:cNvSpPr/>
          <p:nvPr/>
        </p:nvSpPr>
        <p:spPr>
          <a:xfrm>
            <a:off x="9576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通商</a:t>
            </a: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044985E-78D7-4994-ABC3-34903180298A}"/>
              </a:ext>
            </a:extLst>
          </p:cNvPr>
          <p:cNvSpPr/>
          <p:nvPr/>
        </p:nvSpPr>
        <p:spPr>
          <a:xfrm>
            <a:off x="7200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33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A556CE4-D692-4C70-8B71-25D0BA78BEF6}"/>
              </a:ext>
            </a:extLst>
          </p:cNvPr>
          <p:cNvSpPr/>
          <p:nvPr/>
        </p:nvSpPr>
        <p:spPr>
          <a:xfrm>
            <a:off x="2520000" y="2520000"/>
            <a:ext cx="9216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暗号</a:t>
            </a:r>
          </a:p>
        </p:txBody>
      </p:sp>
      <p:pic>
        <p:nvPicPr>
          <p:cNvPr id="3" name="Graphic HidePassword" descr="Blind">
            <a:extLst>
              <a:ext uri="{FF2B5EF4-FFF2-40B4-BE49-F238E27FC236}">
                <a16:creationId xmlns:a16="http://schemas.microsoft.com/office/drawing/2014/main" id="{61EE7BF0-6961-4283-93BB-ADA130356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32000" y="2520000"/>
            <a:ext cx="432000" cy="432000"/>
          </a:xfrm>
          <a:prstGeom prst="rect">
            <a:avLst/>
          </a:prstGeom>
        </p:spPr>
      </p:pic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通商暗号：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通商到 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Internet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以完成产品鸡活。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连任到奸商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QF-Link 404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：此奸商要求通商暗号，请键入正确的暗号。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通商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0" name="Text MouseCursor">
            <a:extLst>
              <a:ext uri="{FF2B5EF4-FFF2-40B4-BE49-F238E27FC236}">
                <a16:creationId xmlns:a16="http://schemas.microsoft.com/office/drawing/2014/main" id="{B95EAAD8-64A9-4247-910C-DB802027CE10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896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跳过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CA2F27-A75D-467D-857E-8E214E10A840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有线通商</a:t>
            </a:r>
          </a:p>
        </p:txBody>
      </p:sp>
      <p:sp>
        <p:nvSpPr>
          <p:cNvPr id="2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2EF5A02-B79F-426E-B87D-F72125E12892}"/>
              </a:ext>
            </a:extLst>
          </p:cNvPr>
          <p:cNvSpPr/>
          <p:nvPr/>
        </p:nvSpPr>
        <p:spPr>
          <a:xfrm>
            <a:off x="216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高级通商选项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ED62290-4D3B-4757-AB24-3B7BA25FC92A}"/>
              </a:ext>
            </a:extLst>
          </p:cNvPr>
          <p:cNvSpPr/>
          <p:nvPr/>
        </p:nvSpPr>
        <p:spPr>
          <a:xfrm>
            <a:off x="9576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通商</a:t>
            </a: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044985E-78D7-4994-ABC3-34903180298A}"/>
              </a:ext>
            </a:extLst>
          </p:cNvPr>
          <p:cNvSpPr/>
          <p:nvPr/>
        </p:nvSpPr>
        <p:spPr>
          <a:xfrm>
            <a:off x="7200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33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A556CE4-D692-4C70-8B71-25D0BA78BEF6}"/>
              </a:ext>
            </a:extLst>
          </p:cNvPr>
          <p:cNvSpPr/>
          <p:nvPr/>
        </p:nvSpPr>
        <p:spPr>
          <a:xfrm>
            <a:off x="2520000" y="2520000"/>
            <a:ext cx="9216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●●●●●●●●●●●●●●●●●●</a:t>
            </a:r>
          </a:p>
        </p:txBody>
      </p:sp>
      <p:pic>
        <p:nvPicPr>
          <p:cNvPr id="3" name="Graphic HidePassword" descr="Blind">
            <a:extLst>
              <a:ext uri="{FF2B5EF4-FFF2-40B4-BE49-F238E27FC236}">
                <a16:creationId xmlns:a16="http://schemas.microsoft.com/office/drawing/2014/main" id="{61EE7BF0-6961-4283-93BB-ADA130356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32000" y="2520000"/>
            <a:ext cx="432000" cy="432000"/>
          </a:xfrm>
          <a:prstGeom prst="rect">
            <a:avLst/>
          </a:prstGeom>
        </p:spPr>
      </p:pic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通商暗号：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通商到 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Internet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以完成产品鸡活。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连任到奸商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QF-Link 404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：此奸商要求通商暗号，请键入正确的暗号。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通商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4" name="Text KeyboardCursor">
            <a:extLst>
              <a:ext uri="{FF2B5EF4-FFF2-40B4-BE49-F238E27FC236}">
                <a16:creationId xmlns:a16="http://schemas.microsoft.com/office/drawing/2014/main" id="{C6919CD8-F2C9-4D25-BD6E-2A2E3CE052C3}"/>
              </a:ext>
            </a:extLst>
          </p:cNvPr>
          <p:cNvSpPr txBox="1"/>
          <p:nvPr/>
        </p:nvSpPr>
        <p:spPr>
          <a:xfrm>
            <a:off x="6588000" y="2428201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0" name="Text MouseCursor">
            <a:extLst>
              <a:ext uri="{FF2B5EF4-FFF2-40B4-BE49-F238E27FC236}">
                <a16:creationId xmlns:a16="http://schemas.microsoft.com/office/drawing/2014/main" id="{B95EAAD8-64A9-4247-910C-DB802027CE10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2295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跳过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CA2F27-A75D-467D-857E-8E214E10A840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有线通商</a:t>
            </a:r>
          </a:p>
        </p:txBody>
      </p:sp>
      <p:sp>
        <p:nvSpPr>
          <p:cNvPr id="2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2EF5A02-B79F-426E-B87D-F72125E12892}"/>
              </a:ext>
            </a:extLst>
          </p:cNvPr>
          <p:cNvSpPr/>
          <p:nvPr/>
        </p:nvSpPr>
        <p:spPr>
          <a:xfrm>
            <a:off x="216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高级通商选项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ED62290-4D3B-4757-AB24-3B7BA25FC92A}"/>
              </a:ext>
            </a:extLst>
          </p:cNvPr>
          <p:cNvSpPr/>
          <p:nvPr/>
        </p:nvSpPr>
        <p:spPr>
          <a:xfrm>
            <a:off x="9576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通商</a:t>
            </a: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044985E-78D7-4994-ABC3-34903180298A}"/>
              </a:ext>
            </a:extLst>
          </p:cNvPr>
          <p:cNvSpPr/>
          <p:nvPr/>
        </p:nvSpPr>
        <p:spPr>
          <a:xfrm>
            <a:off x="7200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33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A556CE4-D692-4C70-8B71-25D0BA78BEF6}"/>
              </a:ext>
            </a:extLst>
          </p:cNvPr>
          <p:cNvSpPr/>
          <p:nvPr/>
        </p:nvSpPr>
        <p:spPr>
          <a:xfrm>
            <a:off x="2520000" y="2520000"/>
            <a:ext cx="9216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●●●●●●●●●●●●●●●●●●</a:t>
            </a:r>
          </a:p>
        </p:txBody>
      </p:sp>
      <p:pic>
        <p:nvPicPr>
          <p:cNvPr id="3" name="Graphic HidePassword" descr="Blind">
            <a:extLst>
              <a:ext uri="{FF2B5EF4-FFF2-40B4-BE49-F238E27FC236}">
                <a16:creationId xmlns:a16="http://schemas.microsoft.com/office/drawing/2014/main" id="{61EE7BF0-6961-4283-93BB-ADA130356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32000" y="2520000"/>
            <a:ext cx="432000" cy="432000"/>
          </a:xfrm>
          <a:prstGeom prst="rect">
            <a:avLst/>
          </a:prstGeom>
        </p:spPr>
      </p:pic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通商暗号：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通商到 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Internet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以完成产品鸡活。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连任到奸商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QF-Link 404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：此奸商要求通商暗号，请键入正确的暗号。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通商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4" name="Text KeyboardCursor">
            <a:extLst>
              <a:ext uri="{FF2B5EF4-FFF2-40B4-BE49-F238E27FC236}">
                <a16:creationId xmlns:a16="http://schemas.microsoft.com/office/drawing/2014/main" id="{C6919CD8-F2C9-4D25-BD6E-2A2E3CE052C3}"/>
              </a:ext>
            </a:extLst>
          </p:cNvPr>
          <p:cNvSpPr txBox="1"/>
          <p:nvPr/>
        </p:nvSpPr>
        <p:spPr>
          <a:xfrm>
            <a:off x="6588000" y="2428201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0" name="Text MouseCursor">
            <a:extLst>
              <a:ext uri="{FF2B5EF4-FFF2-40B4-BE49-F238E27FC236}">
                <a16:creationId xmlns:a16="http://schemas.microsoft.com/office/drawing/2014/main" id="{B95EAAD8-64A9-4247-910C-DB802027CE10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93976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200">
        <p159:morph option="byChar"/>
      </p:transition>
    </mc:Choice>
    <mc:Fallback xmlns="">
      <p:transition advClick="0" advTm="200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跳过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CA2F27-A75D-467D-857E-8E214E10A840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有线通商</a:t>
            </a:r>
          </a:p>
        </p:txBody>
      </p:sp>
      <p:sp>
        <p:nvSpPr>
          <p:cNvPr id="2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2EF5A02-B79F-426E-B87D-F72125E12892}"/>
              </a:ext>
            </a:extLst>
          </p:cNvPr>
          <p:cNvSpPr/>
          <p:nvPr/>
        </p:nvSpPr>
        <p:spPr>
          <a:xfrm>
            <a:off x="216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高级通商选项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ED62290-4D3B-4757-AB24-3B7BA25FC92A}"/>
              </a:ext>
            </a:extLst>
          </p:cNvPr>
          <p:cNvSpPr/>
          <p:nvPr/>
        </p:nvSpPr>
        <p:spPr>
          <a:xfrm>
            <a:off x="9576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通商</a:t>
            </a: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044985E-78D7-4994-ABC3-34903180298A}"/>
              </a:ext>
            </a:extLst>
          </p:cNvPr>
          <p:cNvSpPr/>
          <p:nvPr/>
        </p:nvSpPr>
        <p:spPr>
          <a:xfrm>
            <a:off x="7200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33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A556CE4-D692-4C70-8B71-25D0BA78BEF6}"/>
              </a:ext>
            </a:extLst>
          </p:cNvPr>
          <p:cNvSpPr/>
          <p:nvPr/>
        </p:nvSpPr>
        <p:spPr>
          <a:xfrm>
            <a:off x="2520000" y="2520000"/>
            <a:ext cx="9216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●●●●●●●●●●●●●●●●●●</a:t>
            </a:r>
          </a:p>
        </p:txBody>
      </p:sp>
      <p:pic>
        <p:nvPicPr>
          <p:cNvPr id="3" name="Graphic HidePassword" descr="Blind">
            <a:extLst>
              <a:ext uri="{FF2B5EF4-FFF2-40B4-BE49-F238E27FC236}">
                <a16:creationId xmlns:a16="http://schemas.microsoft.com/office/drawing/2014/main" id="{61EE7BF0-6961-4283-93BB-ADA130356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32000" y="2520000"/>
            <a:ext cx="432000" cy="432000"/>
          </a:xfrm>
          <a:prstGeom prst="rect">
            <a:avLst/>
          </a:prstGeom>
        </p:spPr>
      </p:pic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通商暗号：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通商到 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Internet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以完成产品鸡活。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连任到奸商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QF-Link 404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：此奸商要求通商暗号，请键入正确的暗号。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通商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0" name="Text MouseCursor">
            <a:extLst>
              <a:ext uri="{FF2B5EF4-FFF2-40B4-BE49-F238E27FC236}">
                <a16:creationId xmlns:a16="http://schemas.microsoft.com/office/drawing/2014/main" id="{B95EAAD8-64A9-4247-910C-DB802027CE10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639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/>
    </mc:Choice>
    <mc:Fallback xmlns="">
      <p:transition advClick="0" advTm="300"/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跳过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CA2F27-A75D-467D-857E-8E214E10A840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有线通商</a:t>
            </a:r>
          </a:p>
        </p:txBody>
      </p:sp>
      <p:sp>
        <p:nvSpPr>
          <p:cNvPr id="2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2EF5A02-B79F-426E-B87D-F72125E12892}"/>
              </a:ext>
            </a:extLst>
          </p:cNvPr>
          <p:cNvSpPr/>
          <p:nvPr/>
        </p:nvSpPr>
        <p:spPr>
          <a:xfrm>
            <a:off x="216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高级通商选项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ED62290-4D3B-4757-AB24-3B7BA25FC92A}"/>
              </a:ext>
            </a:extLst>
          </p:cNvPr>
          <p:cNvSpPr/>
          <p:nvPr/>
        </p:nvSpPr>
        <p:spPr>
          <a:xfrm>
            <a:off x="9576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通商</a:t>
            </a: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044985E-78D7-4994-ABC3-34903180298A}"/>
              </a:ext>
            </a:extLst>
          </p:cNvPr>
          <p:cNvSpPr/>
          <p:nvPr/>
        </p:nvSpPr>
        <p:spPr>
          <a:xfrm>
            <a:off x="7200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33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A556CE4-D692-4C70-8B71-25D0BA78BEF6}"/>
              </a:ext>
            </a:extLst>
          </p:cNvPr>
          <p:cNvSpPr/>
          <p:nvPr/>
        </p:nvSpPr>
        <p:spPr>
          <a:xfrm>
            <a:off x="2520000" y="2520000"/>
            <a:ext cx="9216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●●●●●●●●●●●●●●●●●●</a:t>
            </a:r>
          </a:p>
        </p:txBody>
      </p:sp>
      <p:pic>
        <p:nvPicPr>
          <p:cNvPr id="3" name="Graphic HidePassword" descr="Blind">
            <a:extLst>
              <a:ext uri="{FF2B5EF4-FFF2-40B4-BE49-F238E27FC236}">
                <a16:creationId xmlns:a16="http://schemas.microsoft.com/office/drawing/2014/main" id="{61EE7BF0-6961-4283-93BB-ADA130356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32000" y="2520000"/>
            <a:ext cx="432000" cy="432000"/>
          </a:xfrm>
          <a:prstGeom prst="rect">
            <a:avLst/>
          </a:prstGeom>
        </p:spPr>
      </p:pic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通商暗号：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通商到 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Internet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以完成产品鸡活。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连任到奸商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QF-Link 404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：此奸商要求通商暗号，请键入正确的暗号。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通商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4" name="Text KeyboardCursor">
            <a:extLst>
              <a:ext uri="{FF2B5EF4-FFF2-40B4-BE49-F238E27FC236}">
                <a16:creationId xmlns:a16="http://schemas.microsoft.com/office/drawing/2014/main" id="{C6919CD8-F2C9-4D25-BD6E-2A2E3CE052C3}"/>
              </a:ext>
            </a:extLst>
          </p:cNvPr>
          <p:cNvSpPr txBox="1"/>
          <p:nvPr/>
        </p:nvSpPr>
        <p:spPr>
          <a:xfrm>
            <a:off x="6588000" y="2428201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0" name="Text MouseCursor">
            <a:extLst>
              <a:ext uri="{FF2B5EF4-FFF2-40B4-BE49-F238E27FC236}">
                <a16:creationId xmlns:a16="http://schemas.microsoft.com/office/drawing/2014/main" id="{B95EAAD8-64A9-4247-910C-DB802027CE10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450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/>
    </mc:Choice>
    <mc:Fallback xmlns="">
      <p:transition advClick="0" advTm="300"/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跳过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CA2F27-A75D-467D-857E-8E214E10A840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有线通商</a:t>
            </a:r>
          </a:p>
        </p:txBody>
      </p:sp>
      <p:sp>
        <p:nvSpPr>
          <p:cNvPr id="2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2EF5A02-B79F-426E-B87D-F72125E12892}"/>
              </a:ext>
            </a:extLst>
          </p:cNvPr>
          <p:cNvSpPr/>
          <p:nvPr/>
        </p:nvSpPr>
        <p:spPr>
          <a:xfrm>
            <a:off x="216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高级通商选项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ED62290-4D3B-4757-AB24-3B7BA25FC92A}"/>
              </a:ext>
            </a:extLst>
          </p:cNvPr>
          <p:cNvSpPr/>
          <p:nvPr/>
        </p:nvSpPr>
        <p:spPr>
          <a:xfrm>
            <a:off x="9576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通商</a:t>
            </a: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044985E-78D7-4994-ABC3-34903180298A}"/>
              </a:ext>
            </a:extLst>
          </p:cNvPr>
          <p:cNvSpPr/>
          <p:nvPr/>
        </p:nvSpPr>
        <p:spPr>
          <a:xfrm>
            <a:off x="7200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33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A556CE4-D692-4C70-8B71-25D0BA78BEF6}"/>
              </a:ext>
            </a:extLst>
          </p:cNvPr>
          <p:cNvSpPr/>
          <p:nvPr/>
        </p:nvSpPr>
        <p:spPr>
          <a:xfrm>
            <a:off x="2520000" y="2520000"/>
            <a:ext cx="9216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●●●●●●●●●●●●●●●●●●</a:t>
            </a:r>
          </a:p>
        </p:txBody>
      </p:sp>
      <p:pic>
        <p:nvPicPr>
          <p:cNvPr id="3" name="Graphic HidePassword" descr="Blind">
            <a:extLst>
              <a:ext uri="{FF2B5EF4-FFF2-40B4-BE49-F238E27FC236}">
                <a16:creationId xmlns:a16="http://schemas.microsoft.com/office/drawing/2014/main" id="{61EE7BF0-6961-4283-93BB-ADA130356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32000" y="2520000"/>
            <a:ext cx="432000" cy="432000"/>
          </a:xfrm>
          <a:prstGeom prst="rect">
            <a:avLst/>
          </a:prstGeom>
        </p:spPr>
      </p:pic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通商暗号：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通商到 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Internet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以完成产品鸡活。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连任到奸商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QF-Link 404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：此奸商要求通商暗号，请键入正确的暗号。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通商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0" name="Text MouseCursor">
            <a:extLst>
              <a:ext uri="{FF2B5EF4-FFF2-40B4-BE49-F238E27FC236}">
                <a16:creationId xmlns:a16="http://schemas.microsoft.com/office/drawing/2014/main" id="{B95EAAD8-64A9-4247-910C-DB802027CE10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01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/>
    </mc:Choice>
    <mc:Fallback xmlns="">
      <p:transition advClick="0" advTm="300"/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跳过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CA2F27-A75D-467D-857E-8E214E10A840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有线通商</a:t>
            </a:r>
          </a:p>
        </p:txBody>
      </p:sp>
      <p:sp>
        <p:nvSpPr>
          <p:cNvPr id="2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2EF5A02-B79F-426E-B87D-F72125E12892}"/>
              </a:ext>
            </a:extLst>
          </p:cNvPr>
          <p:cNvSpPr/>
          <p:nvPr/>
        </p:nvSpPr>
        <p:spPr>
          <a:xfrm>
            <a:off x="216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高级通商选项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ED62290-4D3B-4757-AB24-3B7BA25FC92A}"/>
              </a:ext>
            </a:extLst>
          </p:cNvPr>
          <p:cNvSpPr/>
          <p:nvPr/>
        </p:nvSpPr>
        <p:spPr>
          <a:xfrm>
            <a:off x="9576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通商</a:t>
            </a: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044985E-78D7-4994-ABC3-34903180298A}"/>
              </a:ext>
            </a:extLst>
          </p:cNvPr>
          <p:cNvSpPr/>
          <p:nvPr/>
        </p:nvSpPr>
        <p:spPr>
          <a:xfrm>
            <a:off x="7200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33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A556CE4-D692-4C70-8B71-25D0BA78BEF6}"/>
              </a:ext>
            </a:extLst>
          </p:cNvPr>
          <p:cNvSpPr/>
          <p:nvPr/>
        </p:nvSpPr>
        <p:spPr>
          <a:xfrm>
            <a:off x="2520000" y="2520000"/>
            <a:ext cx="9216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●●●●●●●●●●●●●●●●●●</a:t>
            </a:r>
          </a:p>
        </p:txBody>
      </p:sp>
      <p:pic>
        <p:nvPicPr>
          <p:cNvPr id="3" name="Graphic HidePassword" descr="Blind">
            <a:extLst>
              <a:ext uri="{FF2B5EF4-FFF2-40B4-BE49-F238E27FC236}">
                <a16:creationId xmlns:a16="http://schemas.microsoft.com/office/drawing/2014/main" id="{61EE7BF0-6961-4283-93BB-ADA130356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32000" y="2520000"/>
            <a:ext cx="432000" cy="432000"/>
          </a:xfrm>
          <a:prstGeom prst="rect">
            <a:avLst/>
          </a:prstGeom>
        </p:spPr>
      </p:pic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通商暗号：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通商到 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Internet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以完成产品鸡活。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连任到奸商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QF-Link 404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：此奸商要求通商暗号，请键入正确的暗号。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通商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4" name="Text KeyboardCursor">
            <a:extLst>
              <a:ext uri="{FF2B5EF4-FFF2-40B4-BE49-F238E27FC236}">
                <a16:creationId xmlns:a16="http://schemas.microsoft.com/office/drawing/2014/main" id="{C6919CD8-F2C9-4D25-BD6E-2A2E3CE052C3}"/>
              </a:ext>
            </a:extLst>
          </p:cNvPr>
          <p:cNvSpPr txBox="1"/>
          <p:nvPr/>
        </p:nvSpPr>
        <p:spPr>
          <a:xfrm>
            <a:off x="6588000" y="2428201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0" name="Text MouseCursor">
            <a:extLst>
              <a:ext uri="{FF2B5EF4-FFF2-40B4-BE49-F238E27FC236}">
                <a16:creationId xmlns:a16="http://schemas.microsoft.com/office/drawing/2014/main" id="{B95EAAD8-64A9-4247-910C-DB802027CE10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082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跳过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CA2F27-A75D-467D-857E-8E214E10A840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有线通商</a:t>
            </a:r>
          </a:p>
        </p:txBody>
      </p:sp>
      <p:sp>
        <p:nvSpPr>
          <p:cNvPr id="2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2EF5A02-B79F-426E-B87D-F72125E12892}"/>
              </a:ext>
            </a:extLst>
          </p:cNvPr>
          <p:cNvSpPr/>
          <p:nvPr/>
        </p:nvSpPr>
        <p:spPr>
          <a:xfrm>
            <a:off x="216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高级通商选项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ED62290-4D3B-4757-AB24-3B7BA25FC92A}"/>
              </a:ext>
            </a:extLst>
          </p:cNvPr>
          <p:cNvSpPr/>
          <p:nvPr/>
        </p:nvSpPr>
        <p:spPr>
          <a:xfrm>
            <a:off x="9576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rgbClr val="0078D2"/>
              </a:gs>
              <a:gs pos="60000">
                <a:srgbClr val="0070C0"/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通商</a:t>
            </a: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044985E-78D7-4994-ABC3-34903180298A}"/>
              </a:ext>
            </a:extLst>
          </p:cNvPr>
          <p:cNvSpPr/>
          <p:nvPr/>
        </p:nvSpPr>
        <p:spPr>
          <a:xfrm>
            <a:off x="7200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33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A556CE4-D692-4C70-8B71-25D0BA78BEF6}"/>
              </a:ext>
            </a:extLst>
          </p:cNvPr>
          <p:cNvSpPr/>
          <p:nvPr/>
        </p:nvSpPr>
        <p:spPr>
          <a:xfrm>
            <a:off x="2520000" y="2520000"/>
            <a:ext cx="9216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●●●●●●●●●●●●●●●●●●</a:t>
            </a:r>
          </a:p>
        </p:txBody>
      </p:sp>
      <p:pic>
        <p:nvPicPr>
          <p:cNvPr id="3" name="Graphic HidePassword" descr="Blind">
            <a:extLst>
              <a:ext uri="{FF2B5EF4-FFF2-40B4-BE49-F238E27FC236}">
                <a16:creationId xmlns:a16="http://schemas.microsoft.com/office/drawing/2014/main" id="{61EE7BF0-6961-4283-93BB-ADA130356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32000" y="2520000"/>
            <a:ext cx="432000" cy="432000"/>
          </a:xfrm>
          <a:prstGeom prst="rect">
            <a:avLst/>
          </a:prstGeom>
        </p:spPr>
      </p:pic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通商暗号：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通商到 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Internet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以完成产品鸡活。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连任到奸商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QF-Link 404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：此奸商要求通商暗号，请键入正确的暗号。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通商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31" name="Graphic MousePointer">
            <a:extLst>
              <a:ext uri="{FF2B5EF4-FFF2-40B4-BE49-F238E27FC236}">
                <a16:creationId xmlns:a16="http://schemas.microsoft.com/office/drawing/2014/main" id="{CE36DC9F-9BCE-4A76-954D-59DD5C9DE8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30000" y="2646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832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CmdLanguage">
            <a:extLst>
              <a:ext uri="{FF2B5EF4-FFF2-40B4-BE49-F238E27FC236}">
                <a16:creationId xmlns:a16="http://schemas.microsoft.com/office/drawing/2014/main" id="{10F1C500-00E5-4BD1-9B35-66656297CD28}"/>
              </a:ext>
            </a:extLst>
          </p:cNvPr>
          <p:cNvSpPr/>
          <p:nvPr/>
        </p:nvSpPr>
        <p:spPr>
          <a:xfrm>
            <a:off x="3936000" y="4860000"/>
            <a:ext cx="4320000" cy="648000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한국어</a:t>
            </a:r>
            <a:endParaRPr lang="en-US" sz="24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Rectangle CmdLanguage">
            <a:extLst>
              <a:ext uri="{FF2B5EF4-FFF2-40B4-BE49-F238E27FC236}">
                <a16:creationId xmlns:a16="http://schemas.microsoft.com/office/drawing/2014/main" id="{C4D555A1-2BBC-42B9-867D-ABD4B92F619F}"/>
              </a:ext>
            </a:extLst>
          </p:cNvPr>
          <p:cNvSpPr/>
          <p:nvPr/>
        </p:nvSpPr>
        <p:spPr>
          <a:xfrm>
            <a:off x="3936000" y="3960000"/>
            <a:ext cx="4320000" cy="648000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日本語</a:t>
            </a:r>
            <a:endParaRPr lang="en-US" sz="24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6" name="Rectangle CmdLanguage">
            <a:extLst>
              <a:ext uri="{FF2B5EF4-FFF2-40B4-BE49-F238E27FC236}">
                <a16:creationId xmlns:a16="http://schemas.microsoft.com/office/drawing/2014/main" id="{313ADECE-100A-44EA-BF2B-B8162983E68B}"/>
              </a:ext>
            </a:extLst>
          </p:cNvPr>
          <p:cNvSpPr/>
          <p:nvPr/>
        </p:nvSpPr>
        <p:spPr>
          <a:xfrm>
            <a:off x="3936000" y="3060000"/>
            <a:ext cx="4320000" cy="648000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中文 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(</a:t>
            </a:r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台灣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)</a:t>
            </a:r>
            <a:endParaRPr lang="en-US" sz="24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Rectangle CmdLanguage">
            <a:extLst>
              <a:ext uri="{FF2B5EF4-FFF2-40B4-BE49-F238E27FC236}">
                <a16:creationId xmlns:a16="http://schemas.microsoft.com/office/drawing/2014/main" id="{0C13FB15-886F-4796-BBC4-CE84B69732C9}"/>
              </a:ext>
            </a:extLst>
          </p:cNvPr>
          <p:cNvSpPr/>
          <p:nvPr/>
        </p:nvSpPr>
        <p:spPr>
          <a:xfrm>
            <a:off x="3936000" y="2160000"/>
            <a:ext cx="4320000" cy="648000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中文 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(</a:t>
            </a:r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墙国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)</a:t>
            </a:r>
            <a:endParaRPr lang="en-US" sz="24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" name="Rectangle CmdLanguage">
            <a:extLst>
              <a:ext uri="{FF2B5EF4-FFF2-40B4-BE49-F238E27FC236}">
                <a16:creationId xmlns:a16="http://schemas.microsoft.com/office/drawing/2014/main" id="{59A366DA-05F8-47B1-AEB0-6E3463FA133C}"/>
              </a:ext>
            </a:extLst>
          </p:cNvPr>
          <p:cNvSpPr/>
          <p:nvPr/>
        </p:nvSpPr>
        <p:spPr>
          <a:xfrm>
            <a:off x="3936000" y="1260000"/>
            <a:ext cx="4320000" cy="648000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English (United States)</a:t>
            </a:r>
          </a:p>
        </p:txBody>
      </p:sp>
      <p:pic>
        <p:nvPicPr>
          <p:cNvPr id="5" name="Graphic MousePointer">
            <a:extLst>
              <a:ext uri="{FF2B5EF4-FFF2-40B4-BE49-F238E27FC236}">
                <a16:creationId xmlns:a16="http://schemas.microsoft.com/office/drawing/2014/main" id="{A453E052-6276-4DF1-80EB-ED4CA9F30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6000" y="3159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3093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1500">
        <p159:morph option="byChar"/>
      </p:transition>
    </mc:Choice>
    <mc:Fallback xmlns="">
      <p:transition advClick="0" advTm="1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6" grpId="0" animBg="1"/>
      <p:bldP spid="4" grpId="0" animBg="1"/>
      <p:bldP spid="2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跳过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CA2F27-A75D-467D-857E-8E214E10A840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有线通商</a:t>
            </a:r>
          </a:p>
        </p:txBody>
      </p:sp>
      <p:sp>
        <p:nvSpPr>
          <p:cNvPr id="2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2EF5A02-B79F-426E-B87D-F72125E12892}"/>
              </a:ext>
            </a:extLst>
          </p:cNvPr>
          <p:cNvSpPr/>
          <p:nvPr/>
        </p:nvSpPr>
        <p:spPr>
          <a:xfrm>
            <a:off x="216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高级通商选项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ED62290-4D3B-4757-AB24-3B7BA25FC92A}"/>
              </a:ext>
            </a:extLst>
          </p:cNvPr>
          <p:cNvSpPr/>
          <p:nvPr/>
        </p:nvSpPr>
        <p:spPr>
          <a:xfrm>
            <a:off x="9576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通商</a:t>
            </a: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044985E-78D7-4994-ABC3-34903180298A}"/>
              </a:ext>
            </a:extLst>
          </p:cNvPr>
          <p:cNvSpPr/>
          <p:nvPr/>
        </p:nvSpPr>
        <p:spPr>
          <a:xfrm>
            <a:off x="7200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31" name="Text General">
            <a:extLst>
              <a:ext uri="{FF2B5EF4-FFF2-40B4-BE49-F238E27FC236}">
                <a16:creationId xmlns:a16="http://schemas.microsoft.com/office/drawing/2014/main" id="{73B1F102-DECB-446D-8073-F69D90D6AE54}"/>
              </a:ext>
            </a:extLst>
          </p:cNvPr>
          <p:cNvSpPr txBox="1"/>
          <p:nvPr/>
        </p:nvSpPr>
        <p:spPr>
          <a:xfrm>
            <a:off x="1656000" y="2016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正在连线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…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32" name="Graphic Spinner">
            <a:extLst>
              <a:ext uri="{FF2B5EF4-FFF2-40B4-BE49-F238E27FC236}">
                <a16:creationId xmlns:a16="http://schemas.microsoft.com/office/drawing/2014/main" id="{2A394CA3-341C-499E-B5EC-4E18D003ED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0000" y="1851372"/>
            <a:ext cx="720000" cy="720000"/>
          </a:xfrm>
          <a:prstGeom prst="rect">
            <a:avLst/>
          </a:prstGeom>
        </p:spPr>
      </p:pic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正在连任到奸商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QF-Link 404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…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通商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C2954D90-1178-44F0-A459-445B4AF334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30000" y="2646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174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0">
        <p159:morph option="byChar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43200000">
                                      <p:cBhvr>
                                        <p:cTn id="12" dur="1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1" grpId="2"/>
      <p:bldP spid="31" grpId="3"/>
      <p:bldP spid="31" grpId="4"/>
      <p:bldP spid="7" grpId="0"/>
      <p:bldP spid="7" grpId="1"/>
      <p:bldP spid="7" grpId="2"/>
      <p:bldP spid="7" grpId="3"/>
      <p:bldP spid="7" grpId="4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跳过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CA2F27-A75D-467D-857E-8E214E10A840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有线通商</a:t>
            </a:r>
          </a:p>
        </p:txBody>
      </p:sp>
      <p:sp>
        <p:nvSpPr>
          <p:cNvPr id="2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2EF5A02-B79F-426E-B87D-F72125E12892}"/>
              </a:ext>
            </a:extLst>
          </p:cNvPr>
          <p:cNvSpPr/>
          <p:nvPr/>
        </p:nvSpPr>
        <p:spPr>
          <a:xfrm>
            <a:off x="216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高级通商选项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ED62290-4D3B-4757-AB24-3B7BA25FC92A}"/>
              </a:ext>
            </a:extLst>
          </p:cNvPr>
          <p:cNvSpPr/>
          <p:nvPr/>
        </p:nvSpPr>
        <p:spPr>
          <a:xfrm>
            <a:off x="9576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通商</a:t>
            </a: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044985E-78D7-4994-ABC3-34903180298A}"/>
              </a:ext>
            </a:extLst>
          </p:cNvPr>
          <p:cNvSpPr/>
          <p:nvPr/>
        </p:nvSpPr>
        <p:spPr>
          <a:xfrm>
            <a:off x="7200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31" name="Text General">
            <a:extLst>
              <a:ext uri="{FF2B5EF4-FFF2-40B4-BE49-F238E27FC236}">
                <a16:creationId xmlns:a16="http://schemas.microsoft.com/office/drawing/2014/main" id="{73B1F102-DECB-446D-8073-F69D90D6AE54}"/>
              </a:ext>
            </a:extLst>
          </p:cNvPr>
          <p:cNvSpPr txBox="1"/>
          <p:nvPr/>
        </p:nvSpPr>
        <p:spPr>
          <a:xfrm>
            <a:off x="1656000" y="2016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正在验证身份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…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32" name="Graphic Spinner">
            <a:extLst>
              <a:ext uri="{FF2B5EF4-FFF2-40B4-BE49-F238E27FC236}">
                <a16:creationId xmlns:a16="http://schemas.microsoft.com/office/drawing/2014/main" id="{2A394CA3-341C-499E-B5EC-4E18D003ED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0000" y="1851372"/>
            <a:ext cx="720000" cy="720000"/>
          </a:xfrm>
          <a:prstGeom prst="rect">
            <a:avLst/>
          </a:prstGeom>
        </p:spPr>
      </p:pic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正在连任到奸商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QF-Link 404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…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通商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C2954D90-1178-44F0-A459-445B4AF334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30000" y="2646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076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4800000">
                                      <p:cBhvr>
                                        <p:cTn id="6" dur="2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1" grpId="2"/>
      <p:bldP spid="31" grpId="3"/>
      <p:bldP spid="7" grpId="0"/>
      <p:bldP spid="7" grpId="1"/>
      <p:bldP spid="7" grpId="2"/>
      <p:bldP spid="7" grpId="3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跳过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CA2F27-A75D-467D-857E-8E214E10A840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有线通商</a:t>
            </a:r>
          </a:p>
        </p:txBody>
      </p:sp>
      <p:sp>
        <p:nvSpPr>
          <p:cNvPr id="2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2EF5A02-B79F-426E-B87D-F72125E12892}"/>
              </a:ext>
            </a:extLst>
          </p:cNvPr>
          <p:cNvSpPr/>
          <p:nvPr/>
        </p:nvSpPr>
        <p:spPr>
          <a:xfrm>
            <a:off x="216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高级通商选项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ED62290-4D3B-4757-AB24-3B7BA25FC92A}"/>
              </a:ext>
            </a:extLst>
          </p:cNvPr>
          <p:cNvSpPr/>
          <p:nvPr/>
        </p:nvSpPr>
        <p:spPr>
          <a:xfrm>
            <a:off x="9576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通商</a:t>
            </a: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044985E-78D7-4994-ABC3-34903180298A}"/>
              </a:ext>
            </a:extLst>
          </p:cNvPr>
          <p:cNvSpPr/>
          <p:nvPr/>
        </p:nvSpPr>
        <p:spPr>
          <a:xfrm>
            <a:off x="7200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31" name="Text General">
            <a:extLst>
              <a:ext uri="{FF2B5EF4-FFF2-40B4-BE49-F238E27FC236}">
                <a16:creationId xmlns:a16="http://schemas.microsoft.com/office/drawing/2014/main" id="{73B1F102-DECB-446D-8073-F69D90D6AE54}"/>
              </a:ext>
            </a:extLst>
          </p:cNvPr>
          <p:cNvSpPr txBox="1"/>
          <p:nvPr/>
        </p:nvSpPr>
        <p:spPr>
          <a:xfrm>
            <a:off x="1656000" y="2016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正在宽衣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…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32" name="Graphic Spinner">
            <a:extLst>
              <a:ext uri="{FF2B5EF4-FFF2-40B4-BE49-F238E27FC236}">
                <a16:creationId xmlns:a16="http://schemas.microsoft.com/office/drawing/2014/main" id="{2A394CA3-341C-499E-B5EC-4E18D003ED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0000" y="1851372"/>
            <a:ext cx="720000" cy="720000"/>
          </a:xfrm>
          <a:prstGeom prst="rect">
            <a:avLst/>
          </a:prstGeom>
        </p:spPr>
      </p:pic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正在连任到奸商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QF-Link 404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…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通商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C2954D90-1178-44F0-A459-445B4AF334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30000" y="2646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090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4800000">
                                      <p:cBhvr>
                                        <p:cTn id="6" dur="2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1" grpId="2"/>
      <p:bldP spid="31" grpId="3"/>
      <p:bldP spid="7" grpId="0"/>
      <p:bldP spid="7" grpId="1"/>
      <p:bldP spid="7" grpId="2"/>
      <p:bldP spid="7" grpId="3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跳过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CA2F27-A75D-467D-857E-8E214E10A840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有线通商</a:t>
            </a:r>
          </a:p>
        </p:txBody>
      </p:sp>
      <p:sp>
        <p:nvSpPr>
          <p:cNvPr id="2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2EF5A02-B79F-426E-B87D-F72125E12892}"/>
              </a:ext>
            </a:extLst>
          </p:cNvPr>
          <p:cNvSpPr/>
          <p:nvPr/>
        </p:nvSpPr>
        <p:spPr>
          <a:xfrm>
            <a:off x="216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高级通商选项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ED62290-4D3B-4757-AB24-3B7BA25FC92A}"/>
              </a:ext>
            </a:extLst>
          </p:cNvPr>
          <p:cNvSpPr/>
          <p:nvPr/>
        </p:nvSpPr>
        <p:spPr>
          <a:xfrm>
            <a:off x="9576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通商</a:t>
            </a: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044985E-78D7-4994-ABC3-34903180298A}"/>
              </a:ext>
            </a:extLst>
          </p:cNvPr>
          <p:cNvSpPr/>
          <p:nvPr/>
        </p:nvSpPr>
        <p:spPr>
          <a:xfrm>
            <a:off x="7200000" y="3240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31" name="Text General">
            <a:extLst>
              <a:ext uri="{FF2B5EF4-FFF2-40B4-BE49-F238E27FC236}">
                <a16:creationId xmlns:a16="http://schemas.microsoft.com/office/drawing/2014/main" id="{73B1F102-DECB-446D-8073-F69D90D6AE54}"/>
              </a:ext>
            </a:extLst>
          </p:cNvPr>
          <p:cNvSpPr txBox="1"/>
          <p:nvPr/>
        </p:nvSpPr>
        <p:spPr>
          <a:xfrm>
            <a:off x="1656000" y="2016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正在检查通商环境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…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32" name="Graphic Spinner">
            <a:extLst>
              <a:ext uri="{FF2B5EF4-FFF2-40B4-BE49-F238E27FC236}">
                <a16:creationId xmlns:a16="http://schemas.microsoft.com/office/drawing/2014/main" id="{2A394CA3-341C-499E-B5EC-4E18D003ED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0000" y="1851372"/>
            <a:ext cx="720000" cy="720000"/>
          </a:xfrm>
          <a:prstGeom prst="rect">
            <a:avLst/>
          </a:prstGeom>
        </p:spPr>
      </p:pic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正在连任到奸商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QF-Link 404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…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Text Title">
            <a:extLst>
              <a:ext uri="{FF2B5EF4-FFF2-40B4-BE49-F238E27FC236}">
                <a16:creationId xmlns:a16="http://schemas.microsoft.com/office/drawing/2014/main" id="{AA820B9F-C9DB-4CDB-B1F9-7B8B99295076}"/>
              </a:ext>
            </a:extLst>
          </p:cNvPr>
          <p:cNvSpPr txBox="1"/>
          <p:nvPr/>
        </p:nvSpPr>
        <p:spPr>
          <a:xfrm>
            <a:off x="25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鸡活产品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0"/>
                </a:schemeClr>
              </a:solidFill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通商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1" name="Graphic TopWLAN" descr="Wireless">
            <a:extLst>
              <a:ext uri="{FF2B5EF4-FFF2-40B4-BE49-F238E27FC236}">
                <a16:creationId xmlns:a16="http://schemas.microsoft.com/office/drawing/2014/main" id="{085E4E8E-C5C7-4148-AA45-45194A21FD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C2954D90-1178-44F0-A459-445B4AF334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30000" y="2646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677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8880000">
                                      <p:cBhvr>
                                        <p:cTn id="6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4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1" grpId="2"/>
      <p:bldP spid="31" grpId="3"/>
      <p:bldP spid="31" grpId="4"/>
      <p:bldP spid="7" grpId="0"/>
      <p:bldP spid="7" grpId="1"/>
      <p:bldP spid="7" grpId="2"/>
      <p:bldP spid="7" grpId="3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鸡活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1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9A97F73-C3AF-4F46-BCEE-2CBDFD2DD813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其它方式鸡活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B8500069-E8D1-4970-8361-C9428424BFA1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泼鸡码的用途是防止盗版软件。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请妥善保管好陛下的泼鸡码，勿轻易告知他人。</a:t>
            </a: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中更换泼鸡码。</a:t>
            </a:r>
          </a:p>
        </p:txBody>
      </p:sp>
      <p:sp>
        <p:nvSpPr>
          <p:cNvPr id="3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95E0A5F-837A-4E64-96FC-859B4E5D9344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XHei Square Mono" panose="02010609030101010101" pitchFamily="49" charset="-122"/>
                <a:ea typeface="XHei Square Mono" panose="02010609030101010101" pitchFamily="49" charset="-122"/>
                <a:cs typeface="XHei Square Mono" panose="02010609030101010101" pitchFamily="49" charset="-122"/>
                <a:sym typeface="+mn-ea"/>
              </a:rPr>
              <a:t>XXXXX-XXXXX-XXXXX-XXXXX-XXXXX-XXXXX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XHei Square Mono" panose="02010609030101010101" pitchFamily="49" charset="-122"/>
              <a:ea typeface="XHei Square Mono" panose="02010609030101010101" pitchFamily="49" charset="-122"/>
              <a:cs typeface="XHei Square Mono" panose="02010609030101010101" pitchFamily="49" charset="-122"/>
              <a:sym typeface="+mn-ea"/>
            </a:endParaRPr>
          </a:p>
        </p:txBody>
      </p:sp>
      <p:sp>
        <p:nvSpPr>
          <p:cNvPr id="33" name="Text General">
            <a:extLst>
              <a:ext uri="{FF2B5EF4-FFF2-40B4-BE49-F238E27FC236}">
                <a16:creationId xmlns:a16="http://schemas.microsoft.com/office/drawing/2014/main" id="{4DA626BA-E98D-40BB-B840-94860B640579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请鸡活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以便陛下正常使用之。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请在陛下的安装套件盒内找到印有泼鸡码（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30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个字符）的卡片，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并在下面键入（横线将自动添加）。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8" name="Text Title">
            <a:extLst>
              <a:ext uri="{FF2B5EF4-FFF2-40B4-BE49-F238E27FC236}">
                <a16:creationId xmlns:a16="http://schemas.microsoft.com/office/drawing/2014/main" id="{0E1070A7-DF0A-4A55-A6B6-94F0C7897DE9}"/>
              </a:ext>
            </a:extLst>
          </p:cNvPr>
          <p:cNvSpPr txBox="1"/>
          <p:nvPr/>
        </p:nvSpPr>
        <p:spPr>
          <a:xfrm>
            <a:off x="-108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通商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0"/>
                </a:schemeClr>
              </a:solidFill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鸡活产品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39" name="Graphic TopWLAN" descr="Wireless">
            <a:extLst>
              <a:ext uri="{FF2B5EF4-FFF2-40B4-BE49-F238E27FC236}">
                <a16:creationId xmlns:a16="http://schemas.microsoft.com/office/drawing/2014/main" id="{FDDD5391-7325-4FAC-BA5F-935A806EC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C2954D90-1178-44F0-A459-445B4AF334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30000" y="2646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1162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0">
        <p159:morph option="byChar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/>
      <p:bldP spid="21" grpId="1"/>
      <p:bldP spid="21" grpId="2"/>
      <p:bldP spid="21" grpId="3"/>
      <p:bldP spid="21" grpId="4"/>
      <p:bldP spid="36" grpId="0" animBg="1"/>
      <p:bldP spid="33" grpId="0"/>
      <p:bldP spid="33" grpId="1"/>
      <p:bldP spid="33" grpId="2"/>
      <p:bldP spid="33" grpId="3"/>
      <p:bldP spid="33" grpId="4"/>
      <p:bldP spid="7" grpId="0"/>
      <p:bldP spid="7" grpId="1"/>
      <p:bldP spid="7" grpId="2"/>
      <p:bldP spid="7" grpId="3"/>
      <p:bldP spid="7" grpId="4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鸡活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1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9A97F73-C3AF-4F46-BCEE-2CBDFD2DD813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其它方式鸡活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B8500069-E8D1-4970-8361-C9428424BFA1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泼鸡码的用途是防止盗版软件。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请妥善保管好陛下的泼鸡码，勿轻易告知他人。</a:t>
            </a: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中更换泼鸡码。</a:t>
            </a:r>
          </a:p>
        </p:txBody>
      </p:sp>
      <p:sp>
        <p:nvSpPr>
          <p:cNvPr id="3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95E0A5F-837A-4E64-96FC-859B4E5D9344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XHei Square Mono" panose="02010609030101010101" pitchFamily="49" charset="-122"/>
                <a:ea typeface="XHei Square Mono" panose="02010609030101010101" pitchFamily="49" charset="-122"/>
                <a:cs typeface="XHei Square Mono" panose="02010609030101010101" pitchFamily="49" charset="-122"/>
                <a:sym typeface="+mn-ea"/>
              </a:rPr>
              <a:t>XXXXX-XXXXX-XXXXX-XXXXX-XXXXX-XXXXX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XHei Square Mono" panose="02010609030101010101" pitchFamily="49" charset="-122"/>
              <a:ea typeface="XHei Square Mono" panose="02010609030101010101" pitchFamily="49" charset="-122"/>
              <a:cs typeface="XHei Square Mono" panose="02010609030101010101" pitchFamily="49" charset="-122"/>
              <a:sym typeface="+mn-ea"/>
            </a:endParaRPr>
          </a:p>
        </p:txBody>
      </p:sp>
      <p:sp>
        <p:nvSpPr>
          <p:cNvPr id="33" name="Text General">
            <a:extLst>
              <a:ext uri="{FF2B5EF4-FFF2-40B4-BE49-F238E27FC236}">
                <a16:creationId xmlns:a16="http://schemas.microsoft.com/office/drawing/2014/main" id="{4DA626BA-E98D-40BB-B840-94860B640579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请鸡活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以便陛下正常使用之。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请在陛下的安装套件盒内找到印有泼鸡码（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30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个字符）的卡片，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并在下面键入（横线将自动添加）。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鸡活产品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4" name="Graphic TopWLAN" descr="Wireless">
            <a:extLst>
              <a:ext uri="{FF2B5EF4-FFF2-40B4-BE49-F238E27FC236}">
                <a16:creationId xmlns:a16="http://schemas.microsoft.com/office/drawing/2014/main" id="{9FD33897-62BD-4B77-9EAD-BAC650E40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7" name="Text KeyboardCursor">
            <a:extLst>
              <a:ext uri="{FF2B5EF4-FFF2-40B4-BE49-F238E27FC236}">
                <a16:creationId xmlns:a16="http://schemas.microsoft.com/office/drawing/2014/main" id="{806CA053-4092-4151-844E-632107C25676}"/>
              </a:ext>
            </a:extLst>
          </p:cNvPr>
          <p:cNvSpPr txBox="1"/>
          <p:nvPr/>
        </p:nvSpPr>
        <p:spPr>
          <a:xfrm>
            <a:off x="2439613" y="2428201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3" name="Text MouseCursor">
            <a:extLst>
              <a:ext uri="{FF2B5EF4-FFF2-40B4-BE49-F238E27FC236}">
                <a16:creationId xmlns:a16="http://schemas.microsoft.com/office/drawing/2014/main" id="{883C2E97-413F-4AC9-B4B0-921B5F403987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28966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/>
    </mc:Choice>
    <mc:Fallback xmlns="">
      <p:transition advClick="0" advTm="300"/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鸡活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1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9A97F73-C3AF-4F46-BCEE-2CBDFD2DD813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其它方式鸡活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B8500069-E8D1-4970-8361-C9428424BFA1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泼鸡码的用途是防止盗版软件。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请妥善保管好陛下的泼鸡码，勿轻易告知他人。</a:t>
            </a: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中更换泼鸡码。</a:t>
            </a:r>
          </a:p>
        </p:txBody>
      </p:sp>
      <p:sp>
        <p:nvSpPr>
          <p:cNvPr id="3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95E0A5F-837A-4E64-96FC-859B4E5D9344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XHei Square Mono" panose="02010609030101010101" pitchFamily="49" charset="-122"/>
                <a:ea typeface="XHei Square Mono" panose="02010609030101010101" pitchFamily="49" charset="-122"/>
                <a:cs typeface="XHei Square Mono" panose="02010609030101010101" pitchFamily="49" charset="-122"/>
                <a:sym typeface="+mn-ea"/>
              </a:rPr>
              <a:t>XXXXX-XXXXX-XXXXX-XXXXX-XXXXX-XXXXX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XHei Square Mono" panose="02010609030101010101" pitchFamily="49" charset="-122"/>
              <a:ea typeface="XHei Square Mono" panose="02010609030101010101" pitchFamily="49" charset="-122"/>
              <a:cs typeface="XHei Square Mono" panose="02010609030101010101" pitchFamily="49" charset="-122"/>
              <a:sym typeface="+mn-ea"/>
            </a:endParaRPr>
          </a:p>
        </p:txBody>
      </p:sp>
      <p:sp>
        <p:nvSpPr>
          <p:cNvPr id="33" name="Text General">
            <a:extLst>
              <a:ext uri="{FF2B5EF4-FFF2-40B4-BE49-F238E27FC236}">
                <a16:creationId xmlns:a16="http://schemas.microsoft.com/office/drawing/2014/main" id="{4DA626BA-E98D-40BB-B840-94860B640579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请鸡活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以便陛下正常使用之。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请在陛下的安装套件盒内找到印有泼鸡码（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30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个字符）的卡片，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并在下面键入（横线将自动添加）。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鸡活产品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17" name="Graphic TopWLAN" descr="Wireless">
            <a:extLst>
              <a:ext uri="{FF2B5EF4-FFF2-40B4-BE49-F238E27FC236}">
                <a16:creationId xmlns:a16="http://schemas.microsoft.com/office/drawing/2014/main" id="{75DDC538-86FE-4E94-A0AC-09998F3804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3" name="Text MouseCursor">
            <a:extLst>
              <a:ext uri="{FF2B5EF4-FFF2-40B4-BE49-F238E27FC236}">
                <a16:creationId xmlns:a16="http://schemas.microsoft.com/office/drawing/2014/main" id="{883C2E97-413F-4AC9-B4B0-921B5F403987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581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/>
    </mc:Choice>
    <mc:Fallback xmlns="">
      <p:transition advClick="0" advTm="300"/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鸡活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1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9A97F73-C3AF-4F46-BCEE-2CBDFD2DD813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其它方式鸡活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B8500069-E8D1-4970-8361-C9428424BFA1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泼鸡码的用途是防止盗版软件。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请妥善保管好陛下的泼鸡码，勿轻易告知他人。</a:t>
            </a: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中更换泼鸡码。</a:t>
            </a:r>
          </a:p>
        </p:txBody>
      </p:sp>
      <p:sp>
        <p:nvSpPr>
          <p:cNvPr id="3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95E0A5F-837A-4E64-96FC-859B4E5D9344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XHei Square Mono" panose="02010609030101010101" pitchFamily="49" charset="-122"/>
                <a:ea typeface="XHei Square Mono" panose="02010609030101010101" pitchFamily="49" charset="-122"/>
                <a:cs typeface="XHei Square Mono" panose="02010609030101010101" pitchFamily="49" charset="-122"/>
                <a:sym typeface="+mn-ea"/>
              </a:rPr>
              <a:t>XXXXX-XXXXX-XXXXX-XXXXX-XXXXX-XXXXX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XHei Square Mono" panose="02010609030101010101" pitchFamily="49" charset="-122"/>
              <a:ea typeface="XHei Square Mono" panose="02010609030101010101" pitchFamily="49" charset="-122"/>
              <a:cs typeface="XHei Square Mono" panose="02010609030101010101" pitchFamily="49" charset="-122"/>
              <a:sym typeface="+mn-ea"/>
            </a:endParaRPr>
          </a:p>
        </p:txBody>
      </p:sp>
      <p:sp>
        <p:nvSpPr>
          <p:cNvPr id="33" name="Text General">
            <a:extLst>
              <a:ext uri="{FF2B5EF4-FFF2-40B4-BE49-F238E27FC236}">
                <a16:creationId xmlns:a16="http://schemas.microsoft.com/office/drawing/2014/main" id="{4DA626BA-E98D-40BB-B840-94860B640579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请鸡活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以便陛下正常使用之。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请在陛下的安装套件盒内找到印有泼鸡码（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30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个字符）的卡片，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并在下面键入（横线将自动添加）。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鸡活产品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17" name="Graphic TopWLAN" descr="Wireless">
            <a:extLst>
              <a:ext uri="{FF2B5EF4-FFF2-40B4-BE49-F238E27FC236}">
                <a16:creationId xmlns:a16="http://schemas.microsoft.com/office/drawing/2014/main" id="{8E1B153B-9803-4A5F-89C0-E4EAAB2CC1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7" name="Text KeyboardCursor">
            <a:extLst>
              <a:ext uri="{FF2B5EF4-FFF2-40B4-BE49-F238E27FC236}">
                <a16:creationId xmlns:a16="http://schemas.microsoft.com/office/drawing/2014/main" id="{806CA053-4092-4151-844E-632107C25676}"/>
              </a:ext>
            </a:extLst>
          </p:cNvPr>
          <p:cNvSpPr txBox="1"/>
          <p:nvPr/>
        </p:nvSpPr>
        <p:spPr>
          <a:xfrm>
            <a:off x="2439613" y="2428201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3" name="Text MouseCursor">
            <a:extLst>
              <a:ext uri="{FF2B5EF4-FFF2-40B4-BE49-F238E27FC236}">
                <a16:creationId xmlns:a16="http://schemas.microsoft.com/office/drawing/2014/main" id="{883C2E97-413F-4AC9-B4B0-921B5F403987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799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/>
    </mc:Choice>
    <mc:Fallback xmlns="">
      <p:transition advClick="0" advTm="300"/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鸡活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1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9A97F73-C3AF-4F46-BCEE-2CBDFD2DD813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其它方式鸡活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B8500069-E8D1-4970-8361-C9428424BFA1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泼鸡码的用途是防止盗版软件。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请妥善保管好陛下的泼鸡码，勿轻易告知他人。</a:t>
            </a: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中更换泼鸡码。</a:t>
            </a:r>
          </a:p>
        </p:txBody>
      </p:sp>
      <p:sp>
        <p:nvSpPr>
          <p:cNvPr id="3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95E0A5F-837A-4E64-96FC-859B4E5D9344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XHei Square Mono" panose="02010609030101010101" pitchFamily="49" charset="-122"/>
                <a:ea typeface="XHei Square Mono" panose="02010609030101010101" pitchFamily="49" charset="-122"/>
                <a:cs typeface="XHei Square Mono" panose="02010609030101010101" pitchFamily="49" charset="-122"/>
                <a:sym typeface="+mn-ea"/>
              </a:rPr>
              <a:t>XXXXX-XXXXX-XXXXX-XXXXX-XXXXX-XXXXX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XHei Square Mono" panose="02010609030101010101" pitchFamily="49" charset="-122"/>
              <a:ea typeface="XHei Square Mono" panose="02010609030101010101" pitchFamily="49" charset="-122"/>
              <a:cs typeface="XHei Square Mono" panose="02010609030101010101" pitchFamily="49" charset="-122"/>
              <a:sym typeface="+mn-ea"/>
            </a:endParaRPr>
          </a:p>
        </p:txBody>
      </p:sp>
      <p:sp>
        <p:nvSpPr>
          <p:cNvPr id="33" name="Text General">
            <a:extLst>
              <a:ext uri="{FF2B5EF4-FFF2-40B4-BE49-F238E27FC236}">
                <a16:creationId xmlns:a16="http://schemas.microsoft.com/office/drawing/2014/main" id="{4DA626BA-E98D-40BB-B840-94860B640579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请鸡活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以便陛下正常使用之。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请在陛下的安装套件盒内找到印有泼鸡码（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30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个字符）的卡片，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并在下面键入（横线将自动添加）。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鸡活产品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17" name="Graphic TopWLAN" descr="Wireless">
            <a:extLst>
              <a:ext uri="{FF2B5EF4-FFF2-40B4-BE49-F238E27FC236}">
                <a16:creationId xmlns:a16="http://schemas.microsoft.com/office/drawing/2014/main" id="{82F18CA0-2720-4757-948F-7868BD2EA9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3" name="Text MouseCursor">
            <a:extLst>
              <a:ext uri="{FF2B5EF4-FFF2-40B4-BE49-F238E27FC236}">
                <a16:creationId xmlns:a16="http://schemas.microsoft.com/office/drawing/2014/main" id="{883C2E97-413F-4AC9-B4B0-921B5F403987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293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/>
    </mc:Choice>
    <mc:Fallback xmlns="">
      <p:transition advClick="0" advTm="300"/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鸡活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1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9A97F73-C3AF-4F46-BCEE-2CBDFD2DD813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其它方式鸡活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B8500069-E8D1-4970-8361-C9428424BFA1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泼鸡码的用途是防止盗版软件。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请妥善保管好陛下的泼鸡码，勿轻易告知他人。</a:t>
            </a: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中更换泼鸡码。</a:t>
            </a:r>
          </a:p>
        </p:txBody>
      </p:sp>
      <p:sp>
        <p:nvSpPr>
          <p:cNvPr id="3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95E0A5F-837A-4E64-96FC-859B4E5D9344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XHei Square Mono" panose="02010609030101010101" pitchFamily="49" charset="-122"/>
                <a:ea typeface="XHei Square Mono" panose="02010609030101010101" pitchFamily="49" charset="-122"/>
                <a:cs typeface="XHei Square Mono" panose="02010609030101010101" pitchFamily="49" charset="-122"/>
                <a:sym typeface="+mn-ea"/>
              </a:rPr>
              <a:t>XXXXX-XXXXX-XXXXX-XXXXX-XXXXX-XXXXX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XHei Square Mono" panose="02010609030101010101" pitchFamily="49" charset="-122"/>
              <a:ea typeface="XHei Square Mono" panose="02010609030101010101" pitchFamily="49" charset="-122"/>
              <a:cs typeface="XHei Square Mono" panose="02010609030101010101" pitchFamily="49" charset="-122"/>
              <a:sym typeface="+mn-ea"/>
            </a:endParaRPr>
          </a:p>
        </p:txBody>
      </p:sp>
      <p:sp>
        <p:nvSpPr>
          <p:cNvPr id="33" name="Text General">
            <a:extLst>
              <a:ext uri="{FF2B5EF4-FFF2-40B4-BE49-F238E27FC236}">
                <a16:creationId xmlns:a16="http://schemas.microsoft.com/office/drawing/2014/main" id="{4DA626BA-E98D-40BB-B840-94860B640579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请鸡活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以便陛下正常使用之。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请在陛下的安装套件盒内找到印有泼鸡码（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30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个字符）的卡片，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并在下面键入（横线将自动添加）。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鸡活产品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17" name="Graphic TopWLAN" descr="Wireless">
            <a:extLst>
              <a:ext uri="{FF2B5EF4-FFF2-40B4-BE49-F238E27FC236}">
                <a16:creationId xmlns:a16="http://schemas.microsoft.com/office/drawing/2014/main" id="{A2903E7E-61BB-402C-A251-0A1401FB7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7" name="Text KeyboardCursor">
            <a:extLst>
              <a:ext uri="{FF2B5EF4-FFF2-40B4-BE49-F238E27FC236}">
                <a16:creationId xmlns:a16="http://schemas.microsoft.com/office/drawing/2014/main" id="{806CA053-4092-4151-844E-632107C25676}"/>
              </a:ext>
            </a:extLst>
          </p:cNvPr>
          <p:cNvSpPr txBox="1"/>
          <p:nvPr/>
        </p:nvSpPr>
        <p:spPr>
          <a:xfrm>
            <a:off x="2439613" y="2428201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3" name="Text MouseCursor">
            <a:extLst>
              <a:ext uri="{FF2B5EF4-FFF2-40B4-BE49-F238E27FC236}">
                <a16:creationId xmlns:a16="http://schemas.microsoft.com/office/drawing/2014/main" id="{883C2E97-413F-4AC9-B4B0-921B5F403987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9926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/>
    </mc:Choice>
    <mc:Fallback xmlns="">
      <p:transition advClick="0" advTm="3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CmdLanguage">
            <a:extLst>
              <a:ext uri="{FF2B5EF4-FFF2-40B4-BE49-F238E27FC236}">
                <a16:creationId xmlns:a16="http://schemas.microsoft.com/office/drawing/2014/main" id="{10F1C500-00E5-4BD1-9B35-66656297CD28}"/>
              </a:ext>
            </a:extLst>
          </p:cNvPr>
          <p:cNvSpPr/>
          <p:nvPr/>
        </p:nvSpPr>
        <p:spPr>
          <a:xfrm>
            <a:off x="3936000" y="4860000"/>
            <a:ext cx="4320000" cy="648000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한국어</a:t>
            </a:r>
            <a:endParaRPr lang="en-US" sz="24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Rectangle CmdLanguage">
            <a:extLst>
              <a:ext uri="{FF2B5EF4-FFF2-40B4-BE49-F238E27FC236}">
                <a16:creationId xmlns:a16="http://schemas.microsoft.com/office/drawing/2014/main" id="{C4D555A1-2BBC-42B9-867D-ABD4B92F619F}"/>
              </a:ext>
            </a:extLst>
          </p:cNvPr>
          <p:cNvSpPr/>
          <p:nvPr/>
        </p:nvSpPr>
        <p:spPr>
          <a:xfrm>
            <a:off x="3936000" y="3960000"/>
            <a:ext cx="4320000" cy="648000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日本語</a:t>
            </a:r>
            <a:endParaRPr lang="en-US" sz="24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6" name="Rectangle CmdLanguage">
            <a:extLst>
              <a:ext uri="{FF2B5EF4-FFF2-40B4-BE49-F238E27FC236}">
                <a16:creationId xmlns:a16="http://schemas.microsoft.com/office/drawing/2014/main" id="{313ADECE-100A-44EA-BF2B-B8162983E68B}"/>
              </a:ext>
            </a:extLst>
          </p:cNvPr>
          <p:cNvSpPr/>
          <p:nvPr/>
        </p:nvSpPr>
        <p:spPr>
          <a:xfrm>
            <a:off x="3936000" y="3060000"/>
            <a:ext cx="4320000" cy="648000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中文 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(</a:t>
            </a:r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台灣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)</a:t>
            </a:r>
            <a:endParaRPr lang="en-US" sz="24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Rectangle CmdLanguage">
            <a:extLst>
              <a:ext uri="{FF2B5EF4-FFF2-40B4-BE49-F238E27FC236}">
                <a16:creationId xmlns:a16="http://schemas.microsoft.com/office/drawing/2014/main" id="{0C13FB15-886F-4796-BBC4-CE84B69732C9}"/>
              </a:ext>
            </a:extLst>
          </p:cNvPr>
          <p:cNvSpPr/>
          <p:nvPr/>
        </p:nvSpPr>
        <p:spPr>
          <a:xfrm>
            <a:off x="3936000" y="2160000"/>
            <a:ext cx="4320000" cy="648000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中文 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(</a:t>
            </a:r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墙国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)</a:t>
            </a:r>
            <a:endParaRPr lang="en-US" sz="24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" name="Rectangle CmdLanguage">
            <a:extLst>
              <a:ext uri="{FF2B5EF4-FFF2-40B4-BE49-F238E27FC236}">
                <a16:creationId xmlns:a16="http://schemas.microsoft.com/office/drawing/2014/main" id="{59A366DA-05F8-47B1-AEB0-6E3463FA133C}"/>
              </a:ext>
            </a:extLst>
          </p:cNvPr>
          <p:cNvSpPr/>
          <p:nvPr/>
        </p:nvSpPr>
        <p:spPr>
          <a:xfrm>
            <a:off x="3936000" y="1260000"/>
            <a:ext cx="4320000" cy="648000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English (United States)</a:t>
            </a:r>
          </a:p>
        </p:txBody>
      </p:sp>
      <p:pic>
        <p:nvPicPr>
          <p:cNvPr id="5" name="Graphic MousePointer">
            <a:extLst>
              <a:ext uri="{FF2B5EF4-FFF2-40B4-BE49-F238E27FC236}">
                <a16:creationId xmlns:a16="http://schemas.microsoft.com/office/drawing/2014/main" id="{A453E052-6276-4DF1-80EB-ED4CA9F30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7104" y="2538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8790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200">
        <p159:morph option="byChar"/>
      </p:transition>
    </mc:Choice>
    <mc:Fallback xmlns="">
      <p:transition advClick="0" advTm="200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鸡活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1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9A97F73-C3AF-4F46-BCEE-2CBDFD2DD813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其它方式鸡活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B8500069-E8D1-4970-8361-C9428424BFA1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泼鸡码的用途是防止盗版软件。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请妥善保管好陛下的泼鸡码，勿轻易告知他人。</a:t>
            </a: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中更换泼鸡码。</a:t>
            </a:r>
          </a:p>
        </p:txBody>
      </p:sp>
      <p:sp>
        <p:nvSpPr>
          <p:cNvPr id="3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95E0A5F-837A-4E64-96FC-859B4E5D9344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XHei Square Mono" panose="02010609030101010101" pitchFamily="49" charset="-122"/>
                <a:ea typeface="XHei Square Mono" panose="02010609030101010101" pitchFamily="49" charset="-122"/>
                <a:cs typeface="XHei Square Mono" panose="02010609030101010101" pitchFamily="49" charset="-122"/>
                <a:sym typeface="+mn-ea"/>
              </a:rPr>
              <a:t>XXXXX-XXXXX-XXXXX-XXXXX-XXXXX-XXXXX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XHei Square Mono" panose="02010609030101010101" pitchFamily="49" charset="-122"/>
              <a:ea typeface="XHei Square Mono" panose="02010609030101010101" pitchFamily="49" charset="-122"/>
              <a:cs typeface="XHei Square Mono" panose="02010609030101010101" pitchFamily="49" charset="-122"/>
              <a:sym typeface="+mn-ea"/>
            </a:endParaRPr>
          </a:p>
        </p:txBody>
      </p:sp>
      <p:sp>
        <p:nvSpPr>
          <p:cNvPr id="33" name="Text General">
            <a:extLst>
              <a:ext uri="{FF2B5EF4-FFF2-40B4-BE49-F238E27FC236}">
                <a16:creationId xmlns:a16="http://schemas.microsoft.com/office/drawing/2014/main" id="{4DA626BA-E98D-40BB-B840-94860B640579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请鸡活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以便陛下正常使用之。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请在陛下的安装套件盒内找到印有泼鸡码（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30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个字符）的卡片，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并在下面键入（横线将自动添加）。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鸡活产品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16" name="Graphic TopWLAN" descr="Wireless">
            <a:extLst>
              <a:ext uri="{FF2B5EF4-FFF2-40B4-BE49-F238E27FC236}">
                <a16:creationId xmlns:a16="http://schemas.microsoft.com/office/drawing/2014/main" id="{4F3EEF64-CDA1-424D-8C12-5F9CB3EA8A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3" name="Text MouseCursor">
            <a:extLst>
              <a:ext uri="{FF2B5EF4-FFF2-40B4-BE49-F238E27FC236}">
                <a16:creationId xmlns:a16="http://schemas.microsoft.com/office/drawing/2014/main" id="{883C2E97-413F-4AC9-B4B0-921B5F403987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207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/>
    </mc:Choice>
    <mc:Fallback xmlns="">
      <p:transition advClick="0" advTm="300"/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鸡活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1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9A97F73-C3AF-4F46-BCEE-2CBDFD2DD813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其它方式鸡活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B8500069-E8D1-4970-8361-C9428424BFA1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泼鸡码的用途是防止盗版软件。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请妥善保管好陛下的泼鸡码，勿轻易告知他人。</a:t>
            </a: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中更换泼鸡码。</a:t>
            </a:r>
          </a:p>
        </p:txBody>
      </p:sp>
      <p:sp>
        <p:nvSpPr>
          <p:cNvPr id="3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95E0A5F-837A-4E64-96FC-859B4E5D9344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XHei Square Mono" panose="02010609030101010101" pitchFamily="49" charset="-122"/>
                <a:ea typeface="XHei Square Mono" panose="02010609030101010101" pitchFamily="49" charset="-122"/>
                <a:cs typeface="XHei Square Mono" panose="02010609030101010101" pitchFamily="49" charset="-122"/>
                <a:sym typeface="+mn-ea"/>
              </a:rPr>
              <a:t>XXXXX-XXXXX-XXXXX-XXXXX-XXXXX-XXXXX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XHei Square Mono" panose="02010609030101010101" pitchFamily="49" charset="-122"/>
              <a:ea typeface="XHei Square Mono" panose="02010609030101010101" pitchFamily="49" charset="-122"/>
              <a:cs typeface="XHei Square Mono" panose="02010609030101010101" pitchFamily="49" charset="-122"/>
              <a:sym typeface="+mn-ea"/>
            </a:endParaRPr>
          </a:p>
        </p:txBody>
      </p:sp>
      <p:sp>
        <p:nvSpPr>
          <p:cNvPr id="33" name="Text General">
            <a:extLst>
              <a:ext uri="{FF2B5EF4-FFF2-40B4-BE49-F238E27FC236}">
                <a16:creationId xmlns:a16="http://schemas.microsoft.com/office/drawing/2014/main" id="{4DA626BA-E98D-40BB-B840-94860B640579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请鸡活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以便陛下正常使用之。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请在陛下的安装套件盒内找到印有泼鸡码（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30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个字符）的卡片，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并在下面键入（横线将自动添加）。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鸡活产品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17" name="Graphic TopWLAN" descr="Wireless">
            <a:extLst>
              <a:ext uri="{FF2B5EF4-FFF2-40B4-BE49-F238E27FC236}">
                <a16:creationId xmlns:a16="http://schemas.microsoft.com/office/drawing/2014/main" id="{6044E1BF-C4E9-462C-8653-D2B627EA5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7" name="Text KeyboardCursor">
            <a:extLst>
              <a:ext uri="{FF2B5EF4-FFF2-40B4-BE49-F238E27FC236}">
                <a16:creationId xmlns:a16="http://schemas.microsoft.com/office/drawing/2014/main" id="{806CA053-4092-4151-844E-632107C25676}"/>
              </a:ext>
            </a:extLst>
          </p:cNvPr>
          <p:cNvSpPr txBox="1"/>
          <p:nvPr/>
        </p:nvSpPr>
        <p:spPr>
          <a:xfrm>
            <a:off x="2439613" y="2428201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3" name="Text MouseCursor">
            <a:extLst>
              <a:ext uri="{FF2B5EF4-FFF2-40B4-BE49-F238E27FC236}">
                <a16:creationId xmlns:a16="http://schemas.microsoft.com/office/drawing/2014/main" id="{883C2E97-413F-4AC9-B4B0-921B5F403987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458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/>
    </mc:Choice>
    <mc:Fallback xmlns="">
      <p:transition advClick="0" advTm="300"/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鸡活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1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9A97F73-C3AF-4F46-BCEE-2CBDFD2DD813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其它方式鸡活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B8500069-E8D1-4970-8361-C9428424BFA1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泼鸡码的用途是防止盗版软件。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请妥善保管好陛下的泼鸡码，勿轻易告知他人。</a:t>
            </a: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中更换泼鸡码。</a:t>
            </a:r>
          </a:p>
        </p:txBody>
      </p:sp>
      <p:sp>
        <p:nvSpPr>
          <p:cNvPr id="3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95E0A5F-837A-4E64-96FC-859B4E5D9344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XHei Square Mono" panose="02010609030101010101" pitchFamily="49" charset="-122"/>
                <a:ea typeface="XHei Square Mono" panose="02010609030101010101" pitchFamily="49" charset="-122"/>
                <a:cs typeface="XHei Square Mono" panose="02010609030101010101" pitchFamily="49" charset="-122"/>
                <a:sym typeface="+mn-ea"/>
              </a:rPr>
              <a:t>XXXXX-XXXXX-XXXXX-XXXXX-XXXXX-XXXXX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XHei Square Mono" panose="02010609030101010101" pitchFamily="49" charset="-122"/>
              <a:ea typeface="XHei Square Mono" panose="02010609030101010101" pitchFamily="49" charset="-122"/>
              <a:cs typeface="XHei Square Mono" panose="02010609030101010101" pitchFamily="49" charset="-122"/>
              <a:sym typeface="+mn-ea"/>
            </a:endParaRPr>
          </a:p>
        </p:txBody>
      </p:sp>
      <p:sp>
        <p:nvSpPr>
          <p:cNvPr id="33" name="Text General">
            <a:extLst>
              <a:ext uri="{FF2B5EF4-FFF2-40B4-BE49-F238E27FC236}">
                <a16:creationId xmlns:a16="http://schemas.microsoft.com/office/drawing/2014/main" id="{4DA626BA-E98D-40BB-B840-94860B640579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请鸡活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以便陛下正常使用之。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请在陛下的安装套件盒内找到印有泼鸡码（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30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个字符）的卡片，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并在下面键入（横线将自动添加）。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鸡活产品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16" name="Graphic TopWLAN" descr="Wireless">
            <a:extLst>
              <a:ext uri="{FF2B5EF4-FFF2-40B4-BE49-F238E27FC236}">
                <a16:creationId xmlns:a16="http://schemas.microsoft.com/office/drawing/2014/main" id="{1A7B05E6-60F5-457F-8E71-16AB193ED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3" name="Text MouseCursor">
            <a:extLst>
              <a:ext uri="{FF2B5EF4-FFF2-40B4-BE49-F238E27FC236}">
                <a16:creationId xmlns:a16="http://schemas.microsoft.com/office/drawing/2014/main" id="{883C2E97-413F-4AC9-B4B0-921B5F403987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435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/>
    </mc:Choice>
    <mc:Fallback xmlns="">
      <p:transition advClick="0" advTm="300"/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鸡活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1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9A97F73-C3AF-4F46-BCEE-2CBDFD2DD813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其它方式鸡活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B8500069-E8D1-4970-8361-C9428424BFA1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泼鸡码的用途是防止盗版软件。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请妥善保管好陛下的泼鸡码，勿轻易告知他人。</a:t>
            </a: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中更换泼鸡码。</a:t>
            </a:r>
          </a:p>
        </p:txBody>
      </p:sp>
      <p:sp>
        <p:nvSpPr>
          <p:cNvPr id="3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95E0A5F-837A-4E64-96FC-859B4E5D9344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XHei Square Mono" panose="02010609030101010101" pitchFamily="49" charset="-122"/>
                <a:ea typeface="XHei Square Mono" panose="02010609030101010101" pitchFamily="49" charset="-122"/>
                <a:cs typeface="XHei Square Mono" panose="02010609030101010101" pitchFamily="49" charset="-122"/>
                <a:sym typeface="+mn-ea"/>
              </a:rPr>
              <a:t>XXXXX-XXXXX-XXXXX-XXXXX-XXXXX-XXXXX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XHei Square Mono" panose="02010609030101010101" pitchFamily="49" charset="-122"/>
              <a:ea typeface="XHei Square Mono" panose="02010609030101010101" pitchFamily="49" charset="-122"/>
              <a:cs typeface="XHei Square Mono" panose="02010609030101010101" pitchFamily="49" charset="-122"/>
              <a:sym typeface="+mn-ea"/>
            </a:endParaRPr>
          </a:p>
        </p:txBody>
      </p:sp>
      <p:sp>
        <p:nvSpPr>
          <p:cNvPr id="33" name="Text General">
            <a:extLst>
              <a:ext uri="{FF2B5EF4-FFF2-40B4-BE49-F238E27FC236}">
                <a16:creationId xmlns:a16="http://schemas.microsoft.com/office/drawing/2014/main" id="{4DA626BA-E98D-40BB-B840-94860B640579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请鸡活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以便陛下正常使用之。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请在陛下的安装套件盒内找到印有泼鸡码（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30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个字符）的卡片，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并在下面键入（横线将自动添加）。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鸡活产品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17" name="Graphic TopWLAN" descr="Wireless">
            <a:extLst>
              <a:ext uri="{FF2B5EF4-FFF2-40B4-BE49-F238E27FC236}">
                <a16:creationId xmlns:a16="http://schemas.microsoft.com/office/drawing/2014/main" id="{CEBC41E5-EEF9-46F6-8365-06359CEE7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7" name="Text KeyboardCursor">
            <a:extLst>
              <a:ext uri="{FF2B5EF4-FFF2-40B4-BE49-F238E27FC236}">
                <a16:creationId xmlns:a16="http://schemas.microsoft.com/office/drawing/2014/main" id="{806CA053-4092-4151-844E-632107C25676}"/>
              </a:ext>
            </a:extLst>
          </p:cNvPr>
          <p:cNvSpPr txBox="1"/>
          <p:nvPr/>
        </p:nvSpPr>
        <p:spPr>
          <a:xfrm>
            <a:off x="2439613" y="2428201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3" name="Text MouseCursor">
            <a:extLst>
              <a:ext uri="{FF2B5EF4-FFF2-40B4-BE49-F238E27FC236}">
                <a16:creationId xmlns:a16="http://schemas.microsoft.com/office/drawing/2014/main" id="{883C2E97-413F-4AC9-B4B0-921B5F403987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24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/>
    </mc:Choice>
    <mc:Fallback xmlns="">
      <p:transition advClick="0" advTm="300"/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鸡活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1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9A97F73-C3AF-4F46-BCEE-2CBDFD2DD813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其它方式鸡活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B8500069-E8D1-4970-8361-C9428424BFA1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泼鸡码的用途是防止盗版软件。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请妥善保管好陛下的泼鸡码，勿轻易告知他人。</a:t>
            </a: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中更换泼鸡码。</a:t>
            </a:r>
          </a:p>
        </p:txBody>
      </p:sp>
      <p:sp>
        <p:nvSpPr>
          <p:cNvPr id="3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95E0A5F-837A-4E64-96FC-859B4E5D9344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XHei Square Mono" panose="02010609030101010101" pitchFamily="49" charset="-122"/>
                <a:ea typeface="XHei Square Mono" panose="02010609030101010101" pitchFamily="49" charset="-122"/>
                <a:cs typeface="XHei Square Mono" panose="02010609030101010101" pitchFamily="49" charset="-122"/>
                <a:sym typeface="+mn-ea"/>
              </a:rPr>
              <a:t>XXXXX-XXXXX-XXXXX-XXXXX-XXXXX-XXXXX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XHei Square Mono" panose="02010609030101010101" pitchFamily="49" charset="-122"/>
              <a:ea typeface="XHei Square Mono" panose="02010609030101010101" pitchFamily="49" charset="-122"/>
              <a:cs typeface="XHei Square Mono" panose="02010609030101010101" pitchFamily="49" charset="-122"/>
              <a:sym typeface="+mn-ea"/>
            </a:endParaRPr>
          </a:p>
        </p:txBody>
      </p:sp>
      <p:sp>
        <p:nvSpPr>
          <p:cNvPr id="33" name="Text General">
            <a:extLst>
              <a:ext uri="{FF2B5EF4-FFF2-40B4-BE49-F238E27FC236}">
                <a16:creationId xmlns:a16="http://schemas.microsoft.com/office/drawing/2014/main" id="{4DA626BA-E98D-40BB-B840-94860B640579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请鸡活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以便陛下正常使用之。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请在陛下的安装套件盒内找到印有泼鸡码（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30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个字符）的卡片，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并在下面键入（横线将自动添加）。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鸡活产品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16" name="Graphic TopWLAN" descr="Wireless">
            <a:extLst>
              <a:ext uri="{FF2B5EF4-FFF2-40B4-BE49-F238E27FC236}">
                <a16:creationId xmlns:a16="http://schemas.microsoft.com/office/drawing/2014/main" id="{66A3D0CF-32C8-420C-B0CC-8AF5C0C742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3" name="Text MouseCursor">
            <a:extLst>
              <a:ext uri="{FF2B5EF4-FFF2-40B4-BE49-F238E27FC236}">
                <a16:creationId xmlns:a16="http://schemas.microsoft.com/office/drawing/2014/main" id="{883C2E97-413F-4AC9-B4B0-921B5F403987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225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/>
    </mc:Choice>
    <mc:Fallback xmlns="">
      <p:transition advClick="0" advTm="300"/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鸡活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1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9A97F73-C3AF-4F46-BCEE-2CBDFD2DD813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其它方式鸡活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B8500069-E8D1-4970-8361-C9428424BFA1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泼鸡码的用途是防止盗版软件。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请妥善保管好陛下的泼鸡码，勿轻易告知他人。</a:t>
            </a: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中更换泼鸡码。</a:t>
            </a:r>
          </a:p>
        </p:txBody>
      </p:sp>
      <p:sp>
        <p:nvSpPr>
          <p:cNvPr id="3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95E0A5F-837A-4E64-96FC-859B4E5D9344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XHei Square Mono" panose="02010609030101010101" pitchFamily="49" charset="-122"/>
                <a:ea typeface="XHei Square Mono" panose="02010609030101010101" pitchFamily="49" charset="-122"/>
                <a:cs typeface="XHei Square Mono" panose="02010609030101010101" pitchFamily="49" charset="-122"/>
                <a:sym typeface="+mn-ea"/>
              </a:rPr>
              <a:t>XXXXX-XXXXX-XXXXX-XXXXX-XXXXX-XXXXX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XHei Square Mono" panose="02010609030101010101" pitchFamily="49" charset="-122"/>
              <a:ea typeface="XHei Square Mono" panose="02010609030101010101" pitchFamily="49" charset="-122"/>
              <a:cs typeface="XHei Square Mono" panose="02010609030101010101" pitchFamily="49" charset="-122"/>
              <a:sym typeface="+mn-ea"/>
            </a:endParaRPr>
          </a:p>
        </p:txBody>
      </p:sp>
      <p:sp>
        <p:nvSpPr>
          <p:cNvPr id="33" name="Text General">
            <a:extLst>
              <a:ext uri="{FF2B5EF4-FFF2-40B4-BE49-F238E27FC236}">
                <a16:creationId xmlns:a16="http://schemas.microsoft.com/office/drawing/2014/main" id="{4DA626BA-E98D-40BB-B840-94860B640579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请鸡活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以便陛下正常使用之。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请在陛下的安装套件盒内找到印有泼鸡码（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30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个字符）的卡片，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并在下面键入（横线将自动添加）。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鸡活产品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17" name="Graphic TopWLAN" descr="Wireless">
            <a:extLst>
              <a:ext uri="{FF2B5EF4-FFF2-40B4-BE49-F238E27FC236}">
                <a16:creationId xmlns:a16="http://schemas.microsoft.com/office/drawing/2014/main" id="{08660991-D733-4933-9007-64647595D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7" name="Text KeyboardCursor">
            <a:extLst>
              <a:ext uri="{FF2B5EF4-FFF2-40B4-BE49-F238E27FC236}">
                <a16:creationId xmlns:a16="http://schemas.microsoft.com/office/drawing/2014/main" id="{806CA053-4092-4151-844E-632107C25676}"/>
              </a:ext>
            </a:extLst>
          </p:cNvPr>
          <p:cNvSpPr txBox="1"/>
          <p:nvPr/>
        </p:nvSpPr>
        <p:spPr>
          <a:xfrm>
            <a:off x="2439613" y="2428201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3" name="Text MouseCursor">
            <a:extLst>
              <a:ext uri="{FF2B5EF4-FFF2-40B4-BE49-F238E27FC236}">
                <a16:creationId xmlns:a16="http://schemas.microsoft.com/office/drawing/2014/main" id="{883C2E97-413F-4AC9-B4B0-921B5F403987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0893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"/>
    </mc:Choice>
    <mc:Fallback xmlns="">
      <p:transition advClick="0" advTm="100"/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鸡活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1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9A97F73-C3AF-4F46-BCEE-2CBDFD2DD813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其它方式鸡活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B8500069-E8D1-4970-8361-C9428424BFA1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泼鸡码的用途是防止盗版软件。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请妥善保管好陛下的泼鸡码，勿轻易告知他人。</a:t>
            </a: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中更换泼鸡码。</a:t>
            </a:r>
          </a:p>
        </p:txBody>
      </p:sp>
      <p:sp>
        <p:nvSpPr>
          <p:cNvPr id="3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95E0A5F-837A-4E64-96FC-859B4E5D9344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XHei Square Mono" panose="02010609030101010101" pitchFamily="49" charset="-122"/>
                <a:ea typeface="XHei Square Mono" panose="02010609030101010101" pitchFamily="49" charset="-122"/>
                <a:cs typeface="XHei Square Mono" panose="02010609030101010101" pitchFamily="49" charset="-122"/>
                <a:sym typeface="+mn-ea"/>
              </a:rPr>
              <a:t>14514-SAGER-17001-WINIE-10492-NAIVE</a:t>
            </a:r>
            <a:endParaRPr lang="zh-CN" altLang="en-US" dirty="0">
              <a:solidFill>
                <a:schemeClr val="tx1"/>
              </a:solidFill>
              <a:latin typeface="XHei Square Mono" panose="02010609030101010101" pitchFamily="49" charset="-122"/>
              <a:ea typeface="XHei Square Mono" panose="02010609030101010101" pitchFamily="49" charset="-122"/>
              <a:cs typeface="XHei Square Mono" panose="02010609030101010101" pitchFamily="49" charset="-122"/>
              <a:sym typeface="+mn-ea"/>
            </a:endParaRPr>
          </a:p>
        </p:txBody>
      </p:sp>
      <p:sp>
        <p:nvSpPr>
          <p:cNvPr id="33" name="Text General">
            <a:extLst>
              <a:ext uri="{FF2B5EF4-FFF2-40B4-BE49-F238E27FC236}">
                <a16:creationId xmlns:a16="http://schemas.microsoft.com/office/drawing/2014/main" id="{4DA626BA-E98D-40BB-B840-94860B640579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请鸡活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以便陛下正常使用之。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请在陛下的安装套件盒内找到印有泼鸡码（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30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个字符）的卡片，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并在下面键入（横线将自动添加）。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鸡活产品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4" name="Graphic TopWLAN" descr="Wireless">
            <a:extLst>
              <a:ext uri="{FF2B5EF4-FFF2-40B4-BE49-F238E27FC236}">
                <a16:creationId xmlns:a16="http://schemas.microsoft.com/office/drawing/2014/main" id="{A98EE605-D99F-435F-9BB6-CE5BC2301B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7" name="Text KeyboardCursor">
            <a:extLst>
              <a:ext uri="{FF2B5EF4-FFF2-40B4-BE49-F238E27FC236}">
                <a16:creationId xmlns:a16="http://schemas.microsoft.com/office/drawing/2014/main" id="{806CA053-4092-4151-844E-632107C25676}"/>
              </a:ext>
            </a:extLst>
          </p:cNvPr>
          <p:cNvSpPr txBox="1"/>
          <p:nvPr/>
        </p:nvSpPr>
        <p:spPr>
          <a:xfrm>
            <a:off x="6471692" y="2428201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3" name="Text MouseCursor">
            <a:extLst>
              <a:ext uri="{FF2B5EF4-FFF2-40B4-BE49-F238E27FC236}">
                <a16:creationId xmlns:a16="http://schemas.microsoft.com/office/drawing/2014/main" id="{883C2E97-413F-4AC9-B4B0-921B5F403987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60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鸡活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1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9A97F73-C3AF-4F46-BCEE-2CBDFD2DD813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其它方式鸡活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B8500069-E8D1-4970-8361-C9428424BFA1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泼鸡码的用途是防止盗版软件。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请妥善保管好陛下的泼鸡码，勿轻易告知他人。</a:t>
            </a: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中更换泼鸡码。</a:t>
            </a:r>
          </a:p>
        </p:txBody>
      </p:sp>
      <p:sp>
        <p:nvSpPr>
          <p:cNvPr id="3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95E0A5F-837A-4E64-96FC-859B4E5D9344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XHei Square Mono" panose="02010609030101010101" pitchFamily="49" charset="-122"/>
                <a:ea typeface="XHei Square Mono" panose="02010609030101010101" pitchFamily="49" charset="-122"/>
                <a:cs typeface="XHei Square Mono" panose="02010609030101010101" pitchFamily="49" charset="-122"/>
                <a:sym typeface="+mn-ea"/>
              </a:rPr>
              <a:t>14514-SAGER-17001-WINIE-10492-NAIVE</a:t>
            </a:r>
            <a:endParaRPr lang="zh-CN" altLang="en-US" dirty="0">
              <a:solidFill>
                <a:schemeClr val="tx1"/>
              </a:solidFill>
              <a:latin typeface="XHei Square Mono" panose="02010609030101010101" pitchFamily="49" charset="-122"/>
              <a:ea typeface="XHei Square Mono" panose="02010609030101010101" pitchFamily="49" charset="-122"/>
              <a:cs typeface="XHei Square Mono" panose="02010609030101010101" pitchFamily="49" charset="-122"/>
              <a:sym typeface="+mn-ea"/>
            </a:endParaRPr>
          </a:p>
        </p:txBody>
      </p:sp>
      <p:sp>
        <p:nvSpPr>
          <p:cNvPr id="33" name="Text General">
            <a:extLst>
              <a:ext uri="{FF2B5EF4-FFF2-40B4-BE49-F238E27FC236}">
                <a16:creationId xmlns:a16="http://schemas.microsoft.com/office/drawing/2014/main" id="{4DA626BA-E98D-40BB-B840-94860B640579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请鸡活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以便陛下正常使用之。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请在陛下的安装套件盒内找到印有泼鸡码（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30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个字符）的卡片，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并在下面键入（横线将自动添加）。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鸡活产品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4" name="Graphic TopWLAN" descr="Wireless">
            <a:extLst>
              <a:ext uri="{FF2B5EF4-FFF2-40B4-BE49-F238E27FC236}">
                <a16:creationId xmlns:a16="http://schemas.microsoft.com/office/drawing/2014/main" id="{AD87FAAD-C97C-4AE6-BC53-D65B51ADE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37D82257-082B-4F44-9778-A78DFC7076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30000" y="2646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991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鸡活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1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9A97F73-C3AF-4F46-BCEE-2CBDFD2DD813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其它方式鸡活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B8500069-E8D1-4970-8361-C9428424BFA1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泼鸡码的用途是防止盗版软件。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请妥善保管好陛下的泼鸡码，勿轻易告知他人。</a:t>
            </a: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中更换泼鸡码。</a:t>
            </a:r>
          </a:p>
        </p:txBody>
      </p:sp>
      <p:sp>
        <p:nvSpPr>
          <p:cNvPr id="3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95E0A5F-837A-4E64-96FC-859B4E5D9344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XHei Square Mono" panose="02010609030101010101" pitchFamily="49" charset="-122"/>
                <a:ea typeface="XHei Square Mono" panose="02010609030101010101" pitchFamily="49" charset="-122"/>
                <a:cs typeface="XHei Square Mono" panose="02010609030101010101" pitchFamily="49" charset="-122"/>
                <a:sym typeface="+mn-ea"/>
              </a:rPr>
              <a:t>14514-SAGER-17001-WINIE-10492-NAIVE</a:t>
            </a:r>
            <a:endParaRPr lang="zh-CN" altLang="en-US" dirty="0">
              <a:solidFill>
                <a:schemeClr val="tx1"/>
              </a:solidFill>
              <a:latin typeface="XHei Square Mono" panose="02010609030101010101" pitchFamily="49" charset="-122"/>
              <a:ea typeface="XHei Square Mono" panose="02010609030101010101" pitchFamily="49" charset="-122"/>
              <a:cs typeface="XHei Square Mono" panose="02010609030101010101" pitchFamily="49" charset="-122"/>
              <a:sym typeface="+mn-ea"/>
            </a:endParaRPr>
          </a:p>
        </p:txBody>
      </p:sp>
      <p:sp>
        <p:nvSpPr>
          <p:cNvPr id="33" name="Text General">
            <a:extLst>
              <a:ext uri="{FF2B5EF4-FFF2-40B4-BE49-F238E27FC236}">
                <a16:creationId xmlns:a16="http://schemas.microsoft.com/office/drawing/2014/main" id="{4DA626BA-E98D-40BB-B840-94860B640579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请鸡活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以便陛下正常使用之。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请在陛下的安装套件盒内找到印有泼鸡码（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30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个字符）的卡片，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并在下面键入（横线将自动添加）。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鸡活产品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4" name="Graphic TopWLAN" descr="Wireless">
            <a:extLst>
              <a:ext uri="{FF2B5EF4-FFF2-40B4-BE49-F238E27FC236}">
                <a16:creationId xmlns:a16="http://schemas.microsoft.com/office/drawing/2014/main" id="{B692F6EB-F809-4503-9024-22A1ED7ECD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30000" y="2646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1418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3000">
        <p159:morph option="byChar"/>
      </p:transition>
    </mc:Choice>
    <mc:Fallback xmlns="">
      <p:transition advClick="0" advTm="3000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鸡活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1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9A97F73-C3AF-4F46-BCEE-2CBDFD2DD813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其它方式鸡活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B8500069-E8D1-4970-8361-C9428424BFA1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泼鸡码的用途是防止盗版软件。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请妥善保管好陛下的泼鸡码，勿轻易告知他人。</a:t>
            </a: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中更换泼鸡码。</a:t>
            </a:r>
          </a:p>
        </p:txBody>
      </p:sp>
      <p:sp>
        <p:nvSpPr>
          <p:cNvPr id="3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95E0A5F-837A-4E64-96FC-859B4E5D9344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XHei Square Mono" panose="02010609030101010101" pitchFamily="49" charset="-122"/>
                <a:ea typeface="XHei Square Mono" panose="02010609030101010101" pitchFamily="49" charset="-122"/>
                <a:cs typeface="XHei Square Mono" panose="02010609030101010101" pitchFamily="49" charset="-122"/>
                <a:sym typeface="+mn-ea"/>
              </a:rPr>
              <a:t>14514-SAGER-17001-WINIE-10492-NAIVE</a:t>
            </a:r>
            <a:endParaRPr lang="zh-CN" altLang="en-US" dirty="0">
              <a:solidFill>
                <a:schemeClr val="tx1"/>
              </a:solidFill>
              <a:latin typeface="XHei Square Mono" panose="02010609030101010101" pitchFamily="49" charset="-122"/>
              <a:ea typeface="XHei Square Mono" panose="02010609030101010101" pitchFamily="49" charset="-122"/>
              <a:cs typeface="XHei Square Mono" panose="02010609030101010101" pitchFamily="49" charset="-122"/>
              <a:sym typeface="+mn-ea"/>
            </a:endParaRPr>
          </a:p>
        </p:txBody>
      </p:sp>
      <p:sp>
        <p:nvSpPr>
          <p:cNvPr id="33" name="Text General">
            <a:extLst>
              <a:ext uri="{FF2B5EF4-FFF2-40B4-BE49-F238E27FC236}">
                <a16:creationId xmlns:a16="http://schemas.microsoft.com/office/drawing/2014/main" id="{4DA626BA-E98D-40BB-B840-94860B640579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请鸡活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以便陛下正常使用之。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请在陛下的安装套件盒内找到印有泼鸡码（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30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个字符）的卡片，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并在下面键入（横线将自动添加）。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鸡活产品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16" name="Graphic TopWLAN" descr="Wireless">
            <a:extLst>
              <a:ext uri="{FF2B5EF4-FFF2-40B4-BE49-F238E27FC236}">
                <a16:creationId xmlns:a16="http://schemas.microsoft.com/office/drawing/2014/main" id="{5706B57C-854F-4660-AE9D-BE2542A44E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86000" y="6047042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8088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200">
        <p159:morph option="byChar"/>
      </p:transition>
    </mc:Choice>
    <mc:Fallback xmlns="">
      <p:transition spd="slow" advClick="0" advTm="2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CmdLanguage">
            <a:extLst>
              <a:ext uri="{FF2B5EF4-FFF2-40B4-BE49-F238E27FC236}">
                <a16:creationId xmlns:a16="http://schemas.microsoft.com/office/drawing/2014/main" id="{10F1C500-00E5-4BD1-9B35-66656297CD28}"/>
              </a:ext>
            </a:extLst>
          </p:cNvPr>
          <p:cNvSpPr/>
          <p:nvPr/>
        </p:nvSpPr>
        <p:spPr>
          <a:xfrm>
            <a:off x="3936000" y="4860000"/>
            <a:ext cx="4320000" cy="648000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한국어</a:t>
            </a:r>
            <a:endParaRPr lang="en-US" sz="24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Rectangle CmdLanguage">
            <a:extLst>
              <a:ext uri="{FF2B5EF4-FFF2-40B4-BE49-F238E27FC236}">
                <a16:creationId xmlns:a16="http://schemas.microsoft.com/office/drawing/2014/main" id="{C4D555A1-2BBC-42B9-867D-ABD4B92F619F}"/>
              </a:ext>
            </a:extLst>
          </p:cNvPr>
          <p:cNvSpPr/>
          <p:nvPr/>
        </p:nvSpPr>
        <p:spPr>
          <a:xfrm>
            <a:off x="3936000" y="3960000"/>
            <a:ext cx="4320000" cy="648000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日本語</a:t>
            </a:r>
            <a:endParaRPr lang="en-US" sz="24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6" name="Rectangle CmdLanguage">
            <a:extLst>
              <a:ext uri="{FF2B5EF4-FFF2-40B4-BE49-F238E27FC236}">
                <a16:creationId xmlns:a16="http://schemas.microsoft.com/office/drawing/2014/main" id="{313ADECE-100A-44EA-BF2B-B8162983E68B}"/>
              </a:ext>
            </a:extLst>
          </p:cNvPr>
          <p:cNvSpPr/>
          <p:nvPr/>
        </p:nvSpPr>
        <p:spPr>
          <a:xfrm>
            <a:off x="3936000" y="3060000"/>
            <a:ext cx="4320000" cy="648000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中文 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(</a:t>
            </a:r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台灣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)</a:t>
            </a:r>
            <a:endParaRPr lang="en-US" sz="24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Rectangle CmdLanguage">
            <a:extLst>
              <a:ext uri="{FF2B5EF4-FFF2-40B4-BE49-F238E27FC236}">
                <a16:creationId xmlns:a16="http://schemas.microsoft.com/office/drawing/2014/main" id="{0C13FB15-886F-4796-BBC4-CE84B69732C9}"/>
              </a:ext>
            </a:extLst>
          </p:cNvPr>
          <p:cNvSpPr/>
          <p:nvPr/>
        </p:nvSpPr>
        <p:spPr>
          <a:xfrm>
            <a:off x="4026000" y="2196000"/>
            <a:ext cx="4140000" cy="576000"/>
          </a:xfrm>
          <a:prstGeom prst="roundRect">
            <a:avLst/>
          </a:prstGeom>
          <a:gradFill>
            <a:gsLst>
              <a:gs pos="0">
                <a:srgbClr val="0078D2"/>
              </a:gs>
              <a:gs pos="60000">
                <a:srgbClr val="0070C0"/>
              </a:gs>
            </a:gsLst>
            <a:lin ang="5400000" scaled="0"/>
          </a:gradFill>
          <a:ln>
            <a:solidFill>
              <a:srgbClr val="00467A"/>
            </a:solidFill>
          </a:ln>
          <a:effectLst>
            <a:outerShdw blurRad="127000" algn="ctr" rotWithShape="0">
              <a:srgbClr val="0046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中文 </a:t>
            </a:r>
            <a:r>
              <a:rPr lang="en-US" altLang="zh-CN" sz="22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(</a:t>
            </a:r>
            <a:r>
              <a:rPr lang="zh-CN" altLang="en-US" sz="22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墙国</a:t>
            </a:r>
            <a:r>
              <a:rPr lang="en-US" altLang="zh-CN" sz="22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)</a:t>
            </a:r>
            <a:endParaRPr lang="en-US" sz="2200" dirty="0">
              <a:solidFill>
                <a:schemeClr val="bg1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" name="Rectangle CmdLanguage">
            <a:extLst>
              <a:ext uri="{FF2B5EF4-FFF2-40B4-BE49-F238E27FC236}">
                <a16:creationId xmlns:a16="http://schemas.microsoft.com/office/drawing/2014/main" id="{59A366DA-05F8-47B1-AEB0-6E3463FA133C}"/>
              </a:ext>
            </a:extLst>
          </p:cNvPr>
          <p:cNvSpPr/>
          <p:nvPr/>
        </p:nvSpPr>
        <p:spPr>
          <a:xfrm>
            <a:off x="3936000" y="1260000"/>
            <a:ext cx="4320000" cy="648000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English (United States)</a:t>
            </a:r>
          </a:p>
        </p:txBody>
      </p:sp>
      <p:pic>
        <p:nvPicPr>
          <p:cNvPr id="5" name="Graphic MousePointer">
            <a:extLst>
              <a:ext uri="{FF2B5EF4-FFF2-40B4-BE49-F238E27FC236}">
                <a16:creationId xmlns:a16="http://schemas.microsoft.com/office/drawing/2014/main" id="{A453E052-6276-4DF1-80EB-ED4CA9F30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7104" y="2538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8929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0">
        <p159:morph option="byChar"/>
      </p:transition>
    </mc:Choice>
    <mc:Fallback xmlns="">
      <p:transition advClick="0" advTm="0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666000" y="5904000"/>
            <a:ext cx="1980000" cy="432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rgbClr val="0078D2"/>
              </a:gs>
              <a:gs pos="60000">
                <a:srgbClr val="0070C0"/>
              </a:gs>
            </a:gsLst>
            <a:lin ang="5400000" scaled="0"/>
          </a:gradFill>
          <a:ln w="12700">
            <a:solidFill>
              <a:srgbClr val="00467A"/>
            </a:solidFill>
            <a:prstDash val="solid"/>
          </a:ln>
          <a:effectLst>
            <a:outerShdw blurRad="127000" algn="ctr" rotWithShape="0">
              <a:srgbClr val="0046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鸡活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1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9A97F73-C3AF-4F46-BCEE-2CBDFD2DD813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其它方式鸡活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B8500069-E8D1-4970-8361-C9428424BFA1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泼鸡码的用途是防止盗版软件。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请妥善保管好陛下的泼鸡码，勿轻易告知他人。</a:t>
            </a: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中更换泼鸡码。</a:t>
            </a:r>
          </a:p>
        </p:txBody>
      </p:sp>
      <p:sp>
        <p:nvSpPr>
          <p:cNvPr id="3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95E0A5F-837A-4E64-96FC-859B4E5D9344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XHei Square Mono" panose="02010609030101010101" pitchFamily="49" charset="-122"/>
                <a:ea typeface="XHei Square Mono" panose="02010609030101010101" pitchFamily="49" charset="-122"/>
                <a:cs typeface="XHei Square Mono" panose="02010609030101010101" pitchFamily="49" charset="-122"/>
                <a:sym typeface="+mn-ea"/>
              </a:rPr>
              <a:t>14514-SAGER-17001-WINIE-10492-NAIVE</a:t>
            </a:r>
            <a:endParaRPr lang="zh-CN" altLang="en-US" dirty="0">
              <a:solidFill>
                <a:schemeClr val="tx1"/>
              </a:solidFill>
              <a:latin typeface="XHei Square Mono" panose="02010609030101010101" pitchFamily="49" charset="-122"/>
              <a:ea typeface="XHei Square Mono" panose="02010609030101010101" pitchFamily="49" charset="-122"/>
              <a:cs typeface="XHei Square Mono" panose="02010609030101010101" pitchFamily="49" charset="-122"/>
              <a:sym typeface="+mn-ea"/>
            </a:endParaRPr>
          </a:p>
        </p:txBody>
      </p:sp>
      <p:sp>
        <p:nvSpPr>
          <p:cNvPr id="33" name="Text General">
            <a:extLst>
              <a:ext uri="{FF2B5EF4-FFF2-40B4-BE49-F238E27FC236}">
                <a16:creationId xmlns:a16="http://schemas.microsoft.com/office/drawing/2014/main" id="{4DA626BA-E98D-40BB-B840-94860B640579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请鸡活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以便陛下正常使用之。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请在陛下的安装套件盒内找到印有泼鸡码（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30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个字符）的卡片，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并在下面键入（横线将自动添加）。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鸡活产品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16" name="Graphic TopWLAN" descr="Wireless">
            <a:extLst>
              <a:ext uri="{FF2B5EF4-FFF2-40B4-BE49-F238E27FC236}">
                <a16:creationId xmlns:a16="http://schemas.microsoft.com/office/drawing/2014/main" id="{12E2B307-3815-49E1-8A65-4D12B5BE72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86000" y="6047042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2897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0">
        <p159:morph option="byChar"/>
      </p:transition>
    </mc:Choice>
    <mc:Fallback xmlns="">
      <p:transition advClick="0" advTm="0"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rgbClr val="0078D2"/>
              </a:gs>
              <a:gs pos="60000">
                <a:srgbClr val="0070C0"/>
              </a:gs>
            </a:gsLst>
            <a:lin ang="5400000" scaled="0"/>
          </a:gradFill>
          <a:ln w="12700">
            <a:solidFill>
              <a:srgbClr val="00467A"/>
            </a:solidFill>
            <a:prstDash val="solid"/>
          </a:ln>
          <a:effectLst>
            <a:outerShdw blurRad="127000" algn="ctr" rotWithShape="0">
              <a:srgbClr val="0046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鸡活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1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9A97F73-C3AF-4F46-BCEE-2CBDFD2DD813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其它方式鸡活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B8500069-E8D1-4970-8361-C9428424BFA1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泼鸡码的用途是防止盗版软件。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请妥善保管好陛下的泼鸡码，勿轻易告知他人。</a:t>
            </a: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中更换泼鸡码。</a:t>
            </a:r>
          </a:p>
        </p:txBody>
      </p:sp>
      <p:sp>
        <p:nvSpPr>
          <p:cNvPr id="3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95E0A5F-837A-4E64-96FC-859B4E5D9344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XHei Square Mono" panose="02010609030101010101" pitchFamily="49" charset="-122"/>
                <a:ea typeface="XHei Square Mono" panose="02010609030101010101" pitchFamily="49" charset="-122"/>
                <a:cs typeface="XHei Square Mono" panose="02010609030101010101" pitchFamily="49" charset="-122"/>
                <a:sym typeface="+mn-ea"/>
              </a:rPr>
              <a:t>14514-SAGER-17001-WINIE-10492-NAIVE</a:t>
            </a:r>
            <a:endParaRPr lang="zh-CN" altLang="en-US" dirty="0">
              <a:solidFill>
                <a:schemeClr val="tx1"/>
              </a:solidFill>
              <a:latin typeface="XHei Square Mono" panose="02010609030101010101" pitchFamily="49" charset="-122"/>
              <a:ea typeface="XHei Square Mono" panose="02010609030101010101" pitchFamily="49" charset="-122"/>
              <a:cs typeface="XHei Square Mono" panose="02010609030101010101" pitchFamily="49" charset="-122"/>
              <a:sym typeface="+mn-ea"/>
            </a:endParaRPr>
          </a:p>
        </p:txBody>
      </p:sp>
      <p:sp>
        <p:nvSpPr>
          <p:cNvPr id="33" name="Text General">
            <a:extLst>
              <a:ext uri="{FF2B5EF4-FFF2-40B4-BE49-F238E27FC236}">
                <a16:creationId xmlns:a16="http://schemas.microsoft.com/office/drawing/2014/main" id="{4DA626BA-E98D-40BB-B840-94860B640579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请鸡活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以便陛下正常使用之。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请在陛下的安装套件盒内找到印有泼鸡码（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30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个字符）的卡片，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并在下面键入（横线将自动添加）。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鸡活产品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16" name="Graphic TopWLAN" descr="Wireless">
            <a:extLst>
              <a:ext uri="{FF2B5EF4-FFF2-40B4-BE49-F238E27FC236}">
                <a16:creationId xmlns:a16="http://schemas.microsoft.com/office/drawing/2014/main" id="{79C0C1AB-8505-47DB-95C4-3DD3366583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86000" y="6047042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7374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100">
        <p159:morph option="byChar"/>
      </p:transition>
    </mc:Choice>
    <mc:Fallback xmlns="">
      <p:transition advClick="0" advTm="100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鸡活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01CE62-3C25-4B44-B725-7E34C1D137ED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1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9A97F73-C3AF-4F46-BCEE-2CBDFD2DD813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其它方式鸡活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B8500069-E8D1-4970-8361-C9428424BFA1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泼鸡码的用途是防止盗版软件。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请妥善保管好陛下的泼鸡码，勿轻易告知他人。</a:t>
            </a: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中更换泼鸡码。</a:t>
            </a:r>
          </a:p>
        </p:txBody>
      </p:sp>
      <p:sp>
        <p:nvSpPr>
          <p:cNvPr id="3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95E0A5F-837A-4E64-96FC-859B4E5D9344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XHei Square Mono" panose="02010609030101010101" pitchFamily="49" charset="-122"/>
                <a:ea typeface="XHei Square Mono" panose="02010609030101010101" pitchFamily="49" charset="-122"/>
                <a:cs typeface="XHei Square Mono" panose="02010609030101010101" pitchFamily="49" charset="-122"/>
                <a:sym typeface="+mn-ea"/>
              </a:rPr>
              <a:t>14514-SAGER-17001-WINIE-10492-NAIVE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XHei Square Mono" panose="02010609030101010101" pitchFamily="49" charset="-122"/>
              <a:ea typeface="XHei Square Mono" panose="02010609030101010101" pitchFamily="49" charset="-122"/>
              <a:cs typeface="XHei Square Mono" panose="02010609030101010101" pitchFamily="49" charset="-122"/>
              <a:sym typeface="+mn-ea"/>
            </a:endParaRPr>
          </a:p>
        </p:txBody>
      </p:sp>
      <p:sp>
        <p:nvSpPr>
          <p:cNvPr id="33" name="Text General">
            <a:extLst>
              <a:ext uri="{FF2B5EF4-FFF2-40B4-BE49-F238E27FC236}">
                <a16:creationId xmlns:a16="http://schemas.microsoft.com/office/drawing/2014/main" id="{4DA626BA-E98D-40BB-B840-94860B640579}"/>
              </a:ext>
            </a:extLst>
          </p:cNvPr>
          <p:cNvSpPr txBox="1"/>
          <p:nvPr/>
        </p:nvSpPr>
        <p:spPr>
          <a:xfrm>
            <a:off x="1080000" y="255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泼鸡码：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请鸡活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以便陛下正常使用之。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请在陛下的安装套件盒内找到印有泼鸡码（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30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个字符）的卡片，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并在下面键入（横线将自动添加）。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3" name="Text Title">
            <a:extLst>
              <a:ext uri="{FF2B5EF4-FFF2-40B4-BE49-F238E27FC236}">
                <a16:creationId xmlns:a16="http://schemas.microsoft.com/office/drawing/2014/main" id="{827EA93D-BE10-4BA0-9BD6-9DB8F82A4D92}"/>
              </a:ext>
            </a:extLst>
          </p:cNvPr>
          <p:cNvSpPr txBox="1"/>
          <p:nvPr/>
        </p:nvSpPr>
        <p:spPr>
          <a:xfrm>
            <a:off x="25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0"/>
                </a:schemeClr>
              </a:solidFill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鸡活产品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4" name="Graphic TopWLAN" descr="Wireless">
            <a:extLst>
              <a:ext uri="{FF2B5EF4-FFF2-40B4-BE49-F238E27FC236}">
                <a16:creationId xmlns:a16="http://schemas.microsoft.com/office/drawing/2014/main" id="{19CA61F8-B24B-4000-8E23-F32A53FDC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6" name="Graphic Spinner">
            <a:extLst>
              <a:ext uri="{FF2B5EF4-FFF2-40B4-BE49-F238E27FC236}">
                <a16:creationId xmlns:a16="http://schemas.microsoft.com/office/drawing/2014/main" id="{EECA8D29-DDA5-4ABD-AB91-4C1F99A05E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720000" cy="720000"/>
          </a:xfrm>
          <a:prstGeom prst="rect">
            <a:avLst/>
          </a:prstGeom>
        </p:spPr>
      </p:pic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86000" y="6047042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5861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7000">
        <p159:morph option="byChar"/>
      </p:transition>
    </mc:Choice>
    <mc:Fallback xmlns="">
      <p:transition advClick="0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50000000">
                                      <p:cBhvr>
                                        <p:cTn id="9" dur="6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1" grpId="2"/>
      <p:bldP spid="21" grpId="3"/>
      <p:bldP spid="33" grpId="0"/>
      <p:bldP spid="33" grpId="1"/>
      <p:bldP spid="33" grpId="2"/>
      <p:bldP spid="33" grpId="3"/>
      <p:bldP spid="7" grpId="0"/>
      <p:bldP spid="7" grpId="1"/>
      <p:bldP spid="7" grpId="2"/>
      <p:bldP spid="7" grpId="3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CADD927-3F23-4815-A1AB-1EE77EA2B398}"/>
              </a:ext>
            </a:extLst>
          </p:cNvPr>
          <p:cNvSpPr/>
          <p:nvPr/>
        </p:nvSpPr>
        <p:spPr>
          <a:xfrm>
            <a:off x="1080000" y="3456000"/>
            <a:ext cx="9000000" cy="79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创建本地用户</a:t>
            </a:r>
            <a:endParaRPr lang="en-US" altLang="zh-CN" sz="24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本地用户仅在这台坦克机上可用，且与在线服务脱钩。</a:t>
            </a:r>
            <a:endParaRPr lang="en-US" altLang="zh-CN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E4A08A3-4E0D-4181-92D2-C54FABFA9B70}"/>
              </a:ext>
            </a:extLst>
          </p:cNvPr>
          <p:cNvSpPr/>
          <p:nvPr/>
        </p:nvSpPr>
        <p:spPr>
          <a:xfrm>
            <a:off x="1080000" y="2520000"/>
            <a:ext cx="9000000" cy="79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登入或注册 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</a:p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使用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，陛下可享受各种便利的在线服务，例如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Cloud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。</a:t>
            </a:r>
            <a:endParaRPr lang="en-US" altLang="zh-CN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陛下需要创建用户来使用系统。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现在请创建第一位用户。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3" name="Text Title">
            <a:extLst>
              <a:ext uri="{FF2B5EF4-FFF2-40B4-BE49-F238E27FC236}">
                <a16:creationId xmlns:a16="http://schemas.microsoft.com/office/drawing/2014/main" id="{012AEA79-6454-4576-BEAC-005AC2209717}"/>
              </a:ext>
            </a:extLst>
          </p:cNvPr>
          <p:cNvSpPr txBox="1"/>
          <p:nvPr/>
        </p:nvSpPr>
        <p:spPr>
          <a:xfrm>
            <a:off x="-108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鸡活产品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0"/>
                </a:schemeClr>
              </a:solidFill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8" name="Graphic TopWLAN" descr="Wireless">
            <a:extLst>
              <a:ext uri="{FF2B5EF4-FFF2-40B4-BE49-F238E27FC236}">
                <a16:creationId xmlns:a16="http://schemas.microsoft.com/office/drawing/2014/main" id="{F317EA5B-D0DC-4AD6-8F88-C6533D05E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86000" y="6047042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1585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6000">
        <p159:morph option="byChar"/>
      </p:transition>
    </mc:Choice>
    <mc:Fallback xmlns="">
      <p:transition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7" grpId="0"/>
      <p:bldP spid="7" grpId="1"/>
      <p:bldP spid="7" grpId="2"/>
      <p:bldP spid="7" grpId="3"/>
      <p:bldP spid="7" grpId="4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CADD927-3F23-4815-A1AB-1EE77EA2B398}"/>
              </a:ext>
            </a:extLst>
          </p:cNvPr>
          <p:cNvSpPr/>
          <p:nvPr/>
        </p:nvSpPr>
        <p:spPr>
          <a:xfrm>
            <a:off x="1080000" y="3456000"/>
            <a:ext cx="9000000" cy="79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创建本地用户</a:t>
            </a:r>
            <a:endParaRPr lang="en-US" altLang="zh-CN" sz="24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本地用户仅在这台坦克机上可用，且与在线服务脱钩。</a:t>
            </a:r>
            <a:endParaRPr lang="en-US" altLang="zh-CN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E4A08A3-4E0D-4181-92D2-C54FABFA9B70}"/>
              </a:ext>
            </a:extLst>
          </p:cNvPr>
          <p:cNvSpPr/>
          <p:nvPr/>
        </p:nvSpPr>
        <p:spPr>
          <a:xfrm>
            <a:off x="1080000" y="2520000"/>
            <a:ext cx="9000000" cy="79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登入或注册 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</a:p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使用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，陛下可享受各种便利的在线服务，例如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Cloud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。</a:t>
            </a:r>
            <a:endParaRPr lang="en-US" altLang="zh-CN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陛下需要创建用户来使用系统。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现在请创建第一位用户。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13" name="Graphic TopWLAN" descr="Wireless">
            <a:extLst>
              <a:ext uri="{FF2B5EF4-FFF2-40B4-BE49-F238E27FC236}">
                <a16:creationId xmlns:a16="http://schemas.microsoft.com/office/drawing/2014/main" id="{6AAC3FE1-9A37-48AF-8439-2FB8304906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0706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300">
        <p159:morph option="byChar"/>
      </p:transition>
    </mc:Choice>
    <mc:Fallback xmlns="">
      <p:transition spd="slow" advClick="0" advTm="300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CADD927-3F23-4815-A1AB-1EE77EA2B398}"/>
              </a:ext>
            </a:extLst>
          </p:cNvPr>
          <p:cNvSpPr/>
          <p:nvPr/>
        </p:nvSpPr>
        <p:spPr>
          <a:xfrm>
            <a:off x="1080000" y="3456000"/>
            <a:ext cx="9000000" cy="79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创建本地用户</a:t>
            </a:r>
            <a:endParaRPr lang="en-US" altLang="zh-CN" sz="24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本地用户仅在这台坦克机上可用，且与在线服务脱钩。</a:t>
            </a:r>
            <a:endParaRPr lang="en-US" altLang="zh-CN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E4A08A3-4E0D-4181-92D2-C54FABFA9B70}"/>
              </a:ext>
            </a:extLst>
          </p:cNvPr>
          <p:cNvSpPr/>
          <p:nvPr/>
        </p:nvSpPr>
        <p:spPr>
          <a:xfrm>
            <a:off x="1260000" y="2556000"/>
            <a:ext cx="8640000" cy="720000"/>
          </a:xfrm>
          <a:prstGeom prst="roundRect">
            <a:avLst>
              <a:gd name="adj" fmla="val 8255"/>
            </a:avLst>
          </a:prstGeom>
          <a:gradFill>
            <a:gsLst>
              <a:gs pos="0">
                <a:srgbClr val="0078D2"/>
              </a:gs>
              <a:gs pos="60000">
                <a:srgbClr val="0070C0"/>
              </a:gs>
            </a:gsLst>
            <a:lin ang="5400000" scaled="0"/>
          </a:gradFill>
          <a:ln w="12700">
            <a:solidFill>
              <a:srgbClr val="00467A"/>
            </a:solidFill>
            <a:prstDash val="solid"/>
          </a:ln>
          <a:effectLst>
            <a:outerShdw blurRad="127000" algn="ctr" rotWithShape="0">
              <a:srgbClr val="0046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zh-CN" altLang="en-US" sz="22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登入或注册 </a:t>
            </a:r>
            <a:r>
              <a:rPr lang="en-US" altLang="zh-CN" sz="22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</a:p>
          <a:p>
            <a:r>
              <a:rPr lang="zh-CN" altLang="en-US" sz="16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使用 </a:t>
            </a:r>
            <a:r>
              <a:rPr lang="en-US" altLang="zh-CN" sz="16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r>
              <a:rPr lang="zh-CN" altLang="en-US" sz="16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，陛下可享受各种便利的在线服务，例如 </a:t>
            </a:r>
            <a:r>
              <a:rPr lang="en-US" altLang="zh-CN" sz="16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Cloud</a:t>
            </a:r>
            <a:r>
              <a:rPr lang="zh-CN" altLang="en-US" sz="16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。</a:t>
            </a:r>
            <a:endParaRPr lang="en-US" altLang="zh-CN" sz="1600" dirty="0">
              <a:solidFill>
                <a:schemeClr val="bg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陛下需要创建用户来使用系统。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现在请创建第一位用户。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12" name="Graphic TopWLAN" descr="Wireless">
            <a:extLst>
              <a:ext uri="{FF2B5EF4-FFF2-40B4-BE49-F238E27FC236}">
                <a16:creationId xmlns:a16="http://schemas.microsoft.com/office/drawing/2014/main" id="{30585A1B-AEE1-43F9-B70D-7DF99291E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0768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0">
        <p159:morph option="byChar"/>
      </p:transition>
    </mc:Choice>
    <mc:Fallback xmlns="">
      <p:transition advClick="0" advTm="0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CADD927-3F23-4815-A1AB-1EE77EA2B398}"/>
              </a:ext>
            </a:extLst>
          </p:cNvPr>
          <p:cNvSpPr/>
          <p:nvPr/>
        </p:nvSpPr>
        <p:spPr>
          <a:xfrm>
            <a:off x="1080000" y="3456000"/>
            <a:ext cx="9000000" cy="79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创建本地用户</a:t>
            </a:r>
            <a:endParaRPr lang="en-US" altLang="zh-CN" sz="24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本地用户仅在这台坦克机上可用，且与在线服务脱钩。</a:t>
            </a:r>
            <a:endParaRPr lang="en-US" altLang="zh-CN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E4A08A3-4E0D-4181-92D2-C54FABFA9B70}"/>
              </a:ext>
            </a:extLst>
          </p:cNvPr>
          <p:cNvSpPr/>
          <p:nvPr/>
        </p:nvSpPr>
        <p:spPr>
          <a:xfrm>
            <a:off x="1080000" y="2520000"/>
            <a:ext cx="9000000" cy="79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rgbClr val="0078D2"/>
              </a:gs>
              <a:gs pos="60000">
                <a:srgbClr val="0070C0"/>
              </a:gs>
            </a:gsLst>
            <a:lin ang="5400000" scaled="0"/>
          </a:gradFill>
          <a:ln w="12700">
            <a:solidFill>
              <a:srgbClr val="00467A"/>
            </a:solidFill>
            <a:prstDash val="solid"/>
          </a:ln>
          <a:effectLst>
            <a:outerShdw blurRad="127000" algn="ctr" rotWithShape="0">
              <a:srgbClr val="0046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zh-CN" altLang="en-US" sz="24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登入或注册 </a:t>
            </a:r>
            <a:r>
              <a:rPr lang="en-US" altLang="zh-CN" sz="24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</a:p>
          <a:p>
            <a:r>
              <a:rPr lang="zh-CN" altLang="en-US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使用 </a:t>
            </a:r>
            <a:r>
              <a:rPr lang="en-US" altLang="zh-CN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r>
              <a:rPr lang="zh-CN" altLang="en-US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，陛下可享受各种便利的在线服务，例如 </a:t>
            </a:r>
            <a:r>
              <a:rPr lang="en-US" altLang="zh-CN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Cloud</a:t>
            </a:r>
            <a:r>
              <a:rPr lang="zh-CN" altLang="en-US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。</a:t>
            </a:r>
            <a:endParaRPr lang="en-US" altLang="zh-CN" dirty="0">
              <a:solidFill>
                <a:schemeClr val="bg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陛下需要创建用户来使用系统。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现在请创建第一位用户。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3" name="Graphic TopWLAN" descr="Wireless">
            <a:extLst>
              <a:ext uri="{FF2B5EF4-FFF2-40B4-BE49-F238E27FC236}">
                <a16:creationId xmlns:a16="http://schemas.microsoft.com/office/drawing/2014/main" id="{A32DA915-B1F0-4417-8364-07A94086B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5614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100">
        <p159:morph option="byChar"/>
      </p:transition>
    </mc:Choice>
    <mc:Fallback xmlns="">
      <p:transition advClick="0" advTm="100"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暗号</a:t>
            </a:r>
          </a:p>
        </p:txBody>
      </p:sp>
      <p:pic>
        <p:nvPicPr>
          <p:cNvPr id="21" name="Graphic HidePassword" descr="Blind">
            <a:extLst>
              <a:ext uri="{FF2B5EF4-FFF2-40B4-BE49-F238E27FC236}">
                <a16:creationId xmlns:a16="http://schemas.microsoft.com/office/drawing/2014/main" id="{38A38D62-1416-4FF0-8E8A-C42AFC3EA7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SagerTheKing@example.com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3" name="Graphic TopWLAN" descr="Wireless">
            <a:extLst>
              <a:ext uri="{FF2B5EF4-FFF2-40B4-BE49-F238E27FC236}">
                <a16:creationId xmlns:a16="http://schemas.microsoft.com/office/drawing/2014/main" id="{9BC1B037-45B0-4FB5-8ABA-F5DF689CE5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3163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0">
        <p159:morph option="byChar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9" grpId="0" animBg="1"/>
      <p:bldP spid="20" grpId="0"/>
      <p:bldP spid="20" grpId="1"/>
      <p:bldP spid="20" grpId="2"/>
      <p:bldP spid="20" grpId="3"/>
      <p:bldP spid="20" grpId="4"/>
      <p:bldP spid="16" grpId="0" animBg="1"/>
      <p:bldP spid="18" grpId="0"/>
      <p:bldP spid="18" grpId="1"/>
      <p:bldP spid="18" grpId="2"/>
      <p:bldP spid="18" grpId="3"/>
      <p:bldP spid="18" grpId="4"/>
      <p:bldP spid="7" grpId="0"/>
      <p:bldP spid="7" grpId="1"/>
      <p:bldP spid="7" grpId="2"/>
      <p:bldP spid="7" grpId="3"/>
      <p:bldP spid="7" grpId="4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暗号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SagerTheKing@example.com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4" name="Graphic TopWLAN" descr="Wireless">
            <a:extLst>
              <a:ext uri="{FF2B5EF4-FFF2-40B4-BE49-F238E27FC236}">
                <a16:creationId xmlns:a16="http://schemas.microsoft.com/office/drawing/2014/main" id="{7BF27559-A472-4E29-9983-40D59FEC96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Text KeyboardCursor">
            <a:extLst>
              <a:ext uri="{FF2B5EF4-FFF2-40B4-BE49-F238E27FC236}">
                <a16:creationId xmlns:a16="http://schemas.microsoft.com/office/drawing/2014/main" id="{2F29A3E2-B765-4668-8E1A-DC5497B07AB7}"/>
              </a:ext>
            </a:extLst>
          </p:cNvPr>
          <p:cNvSpPr txBox="1"/>
          <p:nvPr/>
        </p:nvSpPr>
        <p:spPr>
          <a:xfrm>
            <a:off x="2439613" y="2789741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497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/>
    </mc:Choice>
    <mc:Fallback xmlns="">
      <p:transition advClick="0" advTm="300"/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暗号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SagerTheKing@example.com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4" name="Graphic TopWLAN" descr="Wireless">
            <a:extLst>
              <a:ext uri="{FF2B5EF4-FFF2-40B4-BE49-F238E27FC236}">
                <a16:creationId xmlns:a16="http://schemas.microsoft.com/office/drawing/2014/main" id="{F63A842E-4D95-400A-97B7-9ED8F52027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658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/>
    </mc:Choice>
    <mc:Fallback xmlns="">
      <p:transition advClick="0" advTm="3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CmdLanguage">
            <a:extLst>
              <a:ext uri="{FF2B5EF4-FFF2-40B4-BE49-F238E27FC236}">
                <a16:creationId xmlns:a16="http://schemas.microsoft.com/office/drawing/2014/main" id="{10F1C500-00E5-4BD1-9B35-66656297CD28}"/>
              </a:ext>
            </a:extLst>
          </p:cNvPr>
          <p:cNvSpPr/>
          <p:nvPr/>
        </p:nvSpPr>
        <p:spPr>
          <a:xfrm>
            <a:off x="3936000" y="4860000"/>
            <a:ext cx="4320000" cy="648000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한국어</a:t>
            </a:r>
            <a:endParaRPr lang="en-US" sz="24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Rectangle CmdLanguage">
            <a:extLst>
              <a:ext uri="{FF2B5EF4-FFF2-40B4-BE49-F238E27FC236}">
                <a16:creationId xmlns:a16="http://schemas.microsoft.com/office/drawing/2014/main" id="{C4D555A1-2BBC-42B9-867D-ABD4B92F619F}"/>
              </a:ext>
            </a:extLst>
          </p:cNvPr>
          <p:cNvSpPr/>
          <p:nvPr/>
        </p:nvSpPr>
        <p:spPr>
          <a:xfrm>
            <a:off x="3936000" y="3960000"/>
            <a:ext cx="4320000" cy="648000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日本語</a:t>
            </a:r>
            <a:endParaRPr lang="en-US" sz="24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6" name="Rectangle CmdLanguage">
            <a:extLst>
              <a:ext uri="{FF2B5EF4-FFF2-40B4-BE49-F238E27FC236}">
                <a16:creationId xmlns:a16="http://schemas.microsoft.com/office/drawing/2014/main" id="{313ADECE-100A-44EA-BF2B-B8162983E68B}"/>
              </a:ext>
            </a:extLst>
          </p:cNvPr>
          <p:cNvSpPr/>
          <p:nvPr/>
        </p:nvSpPr>
        <p:spPr>
          <a:xfrm>
            <a:off x="3936000" y="3060000"/>
            <a:ext cx="4320000" cy="648000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中文 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(</a:t>
            </a:r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台灣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)</a:t>
            </a:r>
            <a:endParaRPr lang="en-US" sz="24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Rectangle CmdLanguage">
            <a:extLst>
              <a:ext uri="{FF2B5EF4-FFF2-40B4-BE49-F238E27FC236}">
                <a16:creationId xmlns:a16="http://schemas.microsoft.com/office/drawing/2014/main" id="{0C13FB15-886F-4796-BBC4-CE84B69732C9}"/>
              </a:ext>
            </a:extLst>
          </p:cNvPr>
          <p:cNvSpPr/>
          <p:nvPr/>
        </p:nvSpPr>
        <p:spPr>
          <a:xfrm>
            <a:off x="3936000" y="2160000"/>
            <a:ext cx="4320000" cy="648000"/>
          </a:xfrm>
          <a:prstGeom prst="roundRect">
            <a:avLst/>
          </a:prstGeom>
          <a:gradFill>
            <a:gsLst>
              <a:gs pos="0">
                <a:srgbClr val="0078D2"/>
              </a:gs>
              <a:gs pos="60000">
                <a:srgbClr val="0070C0"/>
              </a:gs>
            </a:gsLst>
            <a:lin ang="5400000" scaled="0"/>
          </a:gradFill>
          <a:ln>
            <a:solidFill>
              <a:srgbClr val="00467A"/>
            </a:solidFill>
          </a:ln>
          <a:effectLst>
            <a:outerShdw blurRad="127000" algn="ctr" rotWithShape="0">
              <a:srgbClr val="0046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中文 </a:t>
            </a:r>
            <a:r>
              <a:rPr lang="en-US" altLang="zh-CN" sz="24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(</a:t>
            </a:r>
            <a:r>
              <a:rPr lang="zh-CN" altLang="en-US" sz="24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墙国</a:t>
            </a:r>
            <a:r>
              <a:rPr lang="en-US" altLang="zh-CN" sz="24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)</a:t>
            </a:r>
            <a:endParaRPr lang="en-US" sz="2400" dirty="0">
              <a:solidFill>
                <a:schemeClr val="bg1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" name="Rectangle CmdLanguage">
            <a:extLst>
              <a:ext uri="{FF2B5EF4-FFF2-40B4-BE49-F238E27FC236}">
                <a16:creationId xmlns:a16="http://schemas.microsoft.com/office/drawing/2014/main" id="{59A366DA-05F8-47B1-AEB0-6E3463FA133C}"/>
              </a:ext>
            </a:extLst>
          </p:cNvPr>
          <p:cNvSpPr/>
          <p:nvPr/>
        </p:nvSpPr>
        <p:spPr>
          <a:xfrm>
            <a:off x="3936000" y="1260000"/>
            <a:ext cx="4320000" cy="648000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English (United States)</a:t>
            </a:r>
          </a:p>
        </p:txBody>
      </p:sp>
      <p:pic>
        <p:nvPicPr>
          <p:cNvPr id="9" name="Graphic Spinner">
            <a:extLst>
              <a:ext uri="{FF2B5EF4-FFF2-40B4-BE49-F238E27FC236}">
                <a16:creationId xmlns:a16="http://schemas.microsoft.com/office/drawing/2014/main" id="{74401099-BE11-4A9B-9E6F-BE409DADF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0000" cy="720000"/>
          </a:xfrm>
          <a:prstGeom prst="rect">
            <a:avLst/>
          </a:prstGeom>
        </p:spPr>
      </p:pic>
      <p:pic>
        <p:nvPicPr>
          <p:cNvPr id="5" name="Graphic MousePointer">
            <a:extLst>
              <a:ext uri="{FF2B5EF4-FFF2-40B4-BE49-F238E27FC236}">
                <a16:creationId xmlns:a16="http://schemas.microsoft.com/office/drawing/2014/main" id="{A453E052-6276-4DF1-80EB-ED4CA9F30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7104" y="2538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449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2500">
        <p159:morph option="byChar"/>
      </p:transition>
    </mc:Choice>
    <mc:Fallback xmlns="">
      <p:transition advClick="0" advTm="2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48000000">
                                      <p:cBhvr>
                                        <p:cTn id="24" dur="2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6" grpId="0" animBg="1"/>
      <p:bldP spid="4" grpId="0" animBg="1"/>
      <p:bldP spid="2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暗号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SagerTheKing@example.com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4" name="Graphic TopWLAN" descr="Wireless">
            <a:extLst>
              <a:ext uri="{FF2B5EF4-FFF2-40B4-BE49-F238E27FC236}">
                <a16:creationId xmlns:a16="http://schemas.microsoft.com/office/drawing/2014/main" id="{C6773E46-D546-4EE5-B40C-51B2EAB0D1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Text KeyboardCursor">
            <a:extLst>
              <a:ext uri="{FF2B5EF4-FFF2-40B4-BE49-F238E27FC236}">
                <a16:creationId xmlns:a16="http://schemas.microsoft.com/office/drawing/2014/main" id="{2F29A3E2-B765-4668-8E1A-DC5497B07AB7}"/>
              </a:ext>
            </a:extLst>
          </p:cNvPr>
          <p:cNvSpPr txBox="1"/>
          <p:nvPr/>
        </p:nvSpPr>
        <p:spPr>
          <a:xfrm>
            <a:off x="2439613" y="2789741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338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/>
    </mc:Choice>
    <mc:Fallback xmlns="">
      <p:transition advClick="0" advTm="300"/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暗号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SagerTheKing@example.com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1" name="Graphic TopWLAN" descr="Wireless">
            <a:extLst>
              <a:ext uri="{FF2B5EF4-FFF2-40B4-BE49-F238E27FC236}">
                <a16:creationId xmlns:a16="http://schemas.microsoft.com/office/drawing/2014/main" id="{C6450ACB-BA0F-4C46-92C4-EA3B01B821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420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/>
    </mc:Choice>
    <mc:Fallback xmlns="">
      <p:transition advClick="0" advTm="300"/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暗号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SagerTheKing@example.com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4" name="Graphic TopWLAN" descr="Wireless">
            <a:extLst>
              <a:ext uri="{FF2B5EF4-FFF2-40B4-BE49-F238E27FC236}">
                <a16:creationId xmlns:a16="http://schemas.microsoft.com/office/drawing/2014/main" id="{878A8951-2439-44F7-9E04-BB808D24D1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Text KeyboardCursor">
            <a:extLst>
              <a:ext uri="{FF2B5EF4-FFF2-40B4-BE49-F238E27FC236}">
                <a16:creationId xmlns:a16="http://schemas.microsoft.com/office/drawing/2014/main" id="{2F29A3E2-B765-4668-8E1A-DC5497B07AB7}"/>
              </a:ext>
            </a:extLst>
          </p:cNvPr>
          <p:cNvSpPr txBox="1"/>
          <p:nvPr/>
        </p:nvSpPr>
        <p:spPr>
          <a:xfrm>
            <a:off x="2439613" y="2789741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048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/>
    </mc:Choice>
    <mc:Fallback xmlns="">
      <p:transition advClick="0" advTm="300"/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暗号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SagerTheKing@example.com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1" name="Graphic TopWLAN" descr="Wireless">
            <a:extLst>
              <a:ext uri="{FF2B5EF4-FFF2-40B4-BE49-F238E27FC236}">
                <a16:creationId xmlns:a16="http://schemas.microsoft.com/office/drawing/2014/main" id="{500F419F-9066-40BA-AB52-02F7507CE6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792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/>
    </mc:Choice>
    <mc:Fallback xmlns="">
      <p:transition advClick="0" advTm="300"/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暗号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SagerTheKing@example.com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4" name="Graphic TopWLAN" descr="Wireless">
            <a:extLst>
              <a:ext uri="{FF2B5EF4-FFF2-40B4-BE49-F238E27FC236}">
                <a16:creationId xmlns:a16="http://schemas.microsoft.com/office/drawing/2014/main" id="{D0930F87-76C1-4DFE-B24B-FDA7EE6C8A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Text KeyboardCursor">
            <a:extLst>
              <a:ext uri="{FF2B5EF4-FFF2-40B4-BE49-F238E27FC236}">
                <a16:creationId xmlns:a16="http://schemas.microsoft.com/office/drawing/2014/main" id="{2F29A3E2-B765-4668-8E1A-DC5497B07AB7}"/>
              </a:ext>
            </a:extLst>
          </p:cNvPr>
          <p:cNvSpPr txBox="1"/>
          <p:nvPr/>
        </p:nvSpPr>
        <p:spPr>
          <a:xfrm>
            <a:off x="2439613" y="2789741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36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"/>
    </mc:Choice>
    <mc:Fallback xmlns="">
      <p:transition advClick="0" advTm="100"/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暗号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4" name="Graphic TopWLAN" descr="Wireless">
            <a:extLst>
              <a:ext uri="{FF2B5EF4-FFF2-40B4-BE49-F238E27FC236}">
                <a16:creationId xmlns:a16="http://schemas.microsoft.com/office/drawing/2014/main" id="{2C36015D-A340-4E9E-8F5D-C60A63FCD9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Text KeyboardCursor">
            <a:extLst>
              <a:ext uri="{FF2B5EF4-FFF2-40B4-BE49-F238E27FC236}">
                <a16:creationId xmlns:a16="http://schemas.microsoft.com/office/drawing/2014/main" id="{2F29A3E2-B765-4668-8E1A-DC5497B07AB7}"/>
              </a:ext>
            </a:extLst>
          </p:cNvPr>
          <p:cNvSpPr txBox="1"/>
          <p:nvPr/>
        </p:nvSpPr>
        <p:spPr>
          <a:xfrm>
            <a:off x="6784843" y="2789741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048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/>
    </mc:Choice>
    <mc:Fallback xmlns="">
      <p:transition advClick="0" advTm="300"/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暗号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4" name="Graphic TopWLAN" descr="Wireless">
            <a:extLst>
              <a:ext uri="{FF2B5EF4-FFF2-40B4-BE49-F238E27FC236}">
                <a16:creationId xmlns:a16="http://schemas.microsoft.com/office/drawing/2014/main" id="{238ACBA6-8400-4AE3-A1A9-A5A48B970E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441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/>
    </mc:Choice>
    <mc:Fallback xmlns="">
      <p:transition advClick="0" advTm="300"/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暗号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4" name="Graphic TopWLAN" descr="Wireless">
            <a:extLst>
              <a:ext uri="{FF2B5EF4-FFF2-40B4-BE49-F238E27FC236}">
                <a16:creationId xmlns:a16="http://schemas.microsoft.com/office/drawing/2014/main" id="{D40A59C0-50B8-4DD3-8B22-4699A9CAA0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Text KeyboardCursor">
            <a:extLst>
              <a:ext uri="{FF2B5EF4-FFF2-40B4-BE49-F238E27FC236}">
                <a16:creationId xmlns:a16="http://schemas.microsoft.com/office/drawing/2014/main" id="{2F29A3E2-B765-4668-8E1A-DC5497B07AB7}"/>
              </a:ext>
            </a:extLst>
          </p:cNvPr>
          <p:cNvSpPr txBox="1"/>
          <p:nvPr/>
        </p:nvSpPr>
        <p:spPr>
          <a:xfrm>
            <a:off x="6786000" y="2789741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065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/>
    </mc:Choice>
    <mc:Fallback xmlns="">
      <p:transition advClick="0" advTm="300"/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暗号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1" name="Graphic TopWLAN" descr="Wireless">
            <a:extLst>
              <a:ext uri="{FF2B5EF4-FFF2-40B4-BE49-F238E27FC236}">
                <a16:creationId xmlns:a16="http://schemas.microsoft.com/office/drawing/2014/main" id="{3BA7829D-6663-4AD4-A8F1-0340272491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393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/>
    </mc:Choice>
    <mc:Fallback xmlns="">
      <p:transition advClick="0" advTm="300"/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暗号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4" name="Graphic TopWLAN" descr="Wireless">
            <a:extLst>
              <a:ext uri="{FF2B5EF4-FFF2-40B4-BE49-F238E27FC236}">
                <a16:creationId xmlns:a16="http://schemas.microsoft.com/office/drawing/2014/main" id="{EAAFFBC8-A351-4CDF-A42C-523B61EC3A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Text KeyboardCursor">
            <a:extLst>
              <a:ext uri="{FF2B5EF4-FFF2-40B4-BE49-F238E27FC236}">
                <a16:creationId xmlns:a16="http://schemas.microsoft.com/office/drawing/2014/main" id="{2F29A3E2-B765-4668-8E1A-DC5497B07AB7}"/>
              </a:ext>
            </a:extLst>
          </p:cNvPr>
          <p:cNvSpPr txBox="1"/>
          <p:nvPr/>
        </p:nvSpPr>
        <p:spPr>
          <a:xfrm>
            <a:off x="6786000" y="2789741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630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/>
    </mc:Choice>
    <mc:Fallback xmlns="">
      <p:transition advClick="0" advTm="3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General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696000" y="720000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Yu Gothic Medium" panose="020B0500000000000000" pitchFamily="34" charset="-128"/>
                <a:ea typeface="Yu Gothic Medium" panose="020B0500000000000000" pitchFamily="34" charset="-128"/>
              </a:rPr>
              <a:t>W        </a:t>
            </a:r>
            <a:r>
              <a:rPr kumimoji="0" lang="en-US" altLang="zh-CN" sz="36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Yu Gothic Medium" panose="020B0500000000000000" pitchFamily="34" charset="-128"/>
                <a:ea typeface="Yu Gothic Medium" panose="020B0500000000000000" pitchFamily="34" charset="-128"/>
              </a:rPr>
              <a:t>i</a:t>
            </a:r>
            <a:r>
              <a:rPr kumimoji="0" lang="en-US" altLang="zh-CN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Yu Gothic Medium" panose="020B0500000000000000" pitchFamily="34" charset="-128"/>
                <a:ea typeface="Yu Gothic Medium" panose="020B0500000000000000" pitchFamily="34" charset="-128"/>
              </a:rPr>
              <a:t>        n        </a:t>
            </a:r>
            <a:r>
              <a:rPr kumimoji="0" lang="en-US" altLang="zh-CN" sz="36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Yu Gothic Medium" panose="020B0500000000000000" pitchFamily="34" charset="-128"/>
                <a:ea typeface="Yu Gothic Medium" panose="020B0500000000000000" pitchFamily="34" charset="-128"/>
              </a:rPr>
              <a:t>n</a:t>
            </a:r>
            <a:r>
              <a:rPr kumimoji="0" lang="en-US" altLang="zh-CN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Yu Gothic Medium" panose="020B0500000000000000" pitchFamily="34" charset="-128"/>
                <a:ea typeface="Yu Gothic Medium" panose="020B0500000000000000" pitchFamily="34" charset="-128"/>
              </a:rPr>
              <a:t>        </a:t>
            </a:r>
            <a:r>
              <a:rPr kumimoji="0" lang="en-US" altLang="zh-CN" sz="36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Yu Gothic Medium" panose="020B0500000000000000" pitchFamily="34" charset="-128"/>
                <a:ea typeface="Yu Gothic Medium" panose="020B0500000000000000" pitchFamily="34" charset="-128"/>
              </a:rPr>
              <a:t>i</a:t>
            </a:r>
            <a:r>
              <a:rPr kumimoji="0" lang="en-US" altLang="zh-CN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Yu Gothic Medium" panose="020B0500000000000000" pitchFamily="34" charset="-128"/>
                <a:ea typeface="Yu Gothic Medium" panose="020B0500000000000000" pitchFamily="34" charset="-128"/>
              </a:rPr>
              <a:t>        e        O        S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82525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暗号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1" name="Graphic TopWLAN" descr="Wireless">
            <a:extLst>
              <a:ext uri="{FF2B5EF4-FFF2-40B4-BE49-F238E27FC236}">
                <a16:creationId xmlns:a16="http://schemas.microsoft.com/office/drawing/2014/main" id="{CF7746AB-C603-45DD-8DAF-4C320255D2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049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/>
    </mc:Choice>
    <mc:Fallback xmlns="">
      <p:transition advClick="0" advTm="300"/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暗号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4" name="Graphic TopWLAN" descr="Wireless">
            <a:extLst>
              <a:ext uri="{FF2B5EF4-FFF2-40B4-BE49-F238E27FC236}">
                <a16:creationId xmlns:a16="http://schemas.microsoft.com/office/drawing/2014/main" id="{547A7834-CCA7-4761-9B24-DC4C5EE734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Text KeyboardCursor">
            <a:extLst>
              <a:ext uri="{FF2B5EF4-FFF2-40B4-BE49-F238E27FC236}">
                <a16:creationId xmlns:a16="http://schemas.microsoft.com/office/drawing/2014/main" id="{2F29A3E2-B765-4668-8E1A-DC5497B07AB7}"/>
              </a:ext>
            </a:extLst>
          </p:cNvPr>
          <p:cNvSpPr txBox="1"/>
          <p:nvPr/>
        </p:nvSpPr>
        <p:spPr>
          <a:xfrm>
            <a:off x="6786000" y="2789741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748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暗号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4" name="Graphic TopWLAN" descr="Wireless">
            <a:extLst>
              <a:ext uri="{FF2B5EF4-FFF2-40B4-BE49-F238E27FC236}">
                <a16:creationId xmlns:a16="http://schemas.microsoft.com/office/drawing/2014/main" id="{37A52A6B-C867-427E-AA7D-EA042450D2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Text KeyboardCursor">
            <a:extLst>
              <a:ext uri="{FF2B5EF4-FFF2-40B4-BE49-F238E27FC236}">
                <a16:creationId xmlns:a16="http://schemas.microsoft.com/office/drawing/2014/main" id="{2F29A3E2-B765-4668-8E1A-DC5497B07AB7}"/>
              </a:ext>
            </a:extLst>
          </p:cNvPr>
          <p:cNvSpPr txBox="1"/>
          <p:nvPr/>
        </p:nvSpPr>
        <p:spPr>
          <a:xfrm>
            <a:off x="2440800" y="3504644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640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/>
    </mc:Choice>
    <mc:Fallback xmlns="">
      <p:transition advClick="0" advTm="300"/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暗号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4" name="Graphic TopWLAN" descr="Wireless">
            <a:extLst>
              <a:ext uri="{FF2B5EF4-FFF2-40B4-BE49-F238E27FC236}">
                <a16:creationId xmlns:a16="http://schemas.microsoft.com/office/drawing/2014/main" id="{3849B37C-5E93-407B-8CEE-4D8B2F5A88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961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/>
    </mc:Choice>
    <mc:Fallback xmlns="">
      <p:transition advClick="0" advTm="300"/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暗号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4" name="Graphic TopWLAN" descr="Wireless">
            <a:extLst>
              <a:ext uri="{FF2B5EF4-FFF2-40B4-BE49-F238E27FC236}">
                <a16:creationId xmlns:a16="http://schemas.microsoft.com/office/drawing/2014/main" id="{EF6327B2-B11A-4AF4-B0BF-BDD8D96A98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Text KeyboardCursor">
            <a:extLst>
              <a:ext uri="{FF2B5EF4-FFF2-40B4-BE49-F238E27FC236}">
                <a16:creationId xmlns:a16="http://schemas.microsoft.com/office/drawing/2014/main" id="{2F29A3E2-B765-4668-8E1A-DC5497B07AB7}"/>
              </a:ext>
            </a:extLst>
          </p:cNvPr>
          <p:cNvSpPr txBox="1"/>
          <p:nvPr/>
        </p:nvSpPr>
        <p:spPr>
          <a:xfrm>
            <a:off x="2440800" y="3504644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540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/>
    </mc:Choice>
    <mc:Fallback xmlns="">
      <p:transition advClick="0" advTm="300"/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暗号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1" name="Graphic TopWLAN" descr="Wireless">
            <a:extLst>
              <a:ext uri="{FF2B5EF4-FFF2-40B4-BE49-F238E27FC236}">
                <a16:creationId xmlns:a16="http://schemas.microsoft.com/office/drawing/2014/main" id="{A78E9FEF-2FD7-4485-91FA-BCD27D244F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882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/>
    </mc:Choice>
    <mc:Fallback xmlns="">
      <p:transition advClick="0" advTm="300"/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暗号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4" name="Graphic TopWLAN" descr="Wireless">
            <a:extLst>
              <a:ext uri="{FF2B5EF4-FFF2-40B4-BE49-F238E27FC236}">
                <a16:creationId xmlns:a16="http://schemas.microsoft.com/office/drawing/2014/main" id="{6A1E0573-F1F1-405A-B850-CFD11200BB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Text KeyboardCursor">
            <a:extLst>
              <a:ext uri="{FF2B5EF4-FFF2-40B4-BE49-F238E27FC236}">
                <a16:creationId xmlns:a16="http://schemas.microsoft.com/office/drawing/2014/main" id="{2F29A3E2-B765-4668-8E1A-DC5497B07AB7}"/>
              </a:ext>
            </a:extLst>
          </p:cNvPr>
          <p:cNvSpPr txBox="1"/>
          <p:nvPr/>
        </p:nvSpPr>
        <p:spPr>
          <a:xfrm>
            <a:off x="2440800" y="3504644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327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/>
    </mc:Choice>
    <mc:Fallback xmlns="">
      <p:transition advClick="0" advTm="300"/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暗号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1" name="Graphic TopWLAN" descr="Wireless">
            <a:extLst>
              <a:ext uri="{FF2B5EF4-FFF2-40B4-BE49-F238E27FC236}">
                <a16:creationId xmlns:a16="http://schemas.microsoft.com/office/drawing/2014/main" id="{CCF48CBA-5407-485A-9BC2-3B1307DB4C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077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"/>
    </mc:Choice>
    <mc:Fallback xmlns="">
      <p:transition advClick="0" advTm="100"/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4" name="Graphic TopWLAN" descr="Wireless">
            <a:extLst>
              <a:ext uri="{FF2B5EF4-FFF2-40B4-BE49-F238E27FC236}">
                <a16:creationId xmlns:a16="http://schemas.microsoft.com/office/drawing/2014/main" id="{6EF897B8-6937-45EC-B524-C7DA161369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Text KeyboardCursor">
            <a:extLst>
              <a:ext uri="{FF2B5EF4-FFF2-40B4-BE49-F238E27FC236}">
                <a16:creationId xmlns:a16="http://schemas.microsoft.com/office/drawing/2014/main" id="{2F29A3E2-B765-4668-8E1A-DC5497B07AB7}"/>
              </a:ext>
            </a:extLst>
          </p:cNvPr>
          <p:cNvSpPr txBox="1"/>
          <p:nvPr/>
        </p:nvSpPr>
        <p:spPr>
          <a:xfrm>
            <a:off x="5212613" y="3504644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186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4" name="Graphic TopWLAN" descr="Wireless">
            <a:extLst>
              <a:ext uri="{FF2B5EF4-FFF2-40B4-BE49-F238E27FC236}">
                <a16:creationId xmlns:a16="http://schemas.microsoft.com/office/drawing/2014/main" id="{7CDEFE91-5A90-4CAE-90F0-A30378D7E8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Text KeyboardCursor">
            <a:extLst>
              <a:ext uri="{FF2B5EF4-FFF2-40B4-BE49-F238E27FC236}">
                <a16:creationId xmlns:a16="http://schemas.microsoft.com/office/drawing/2014/main" id="{2F29A3E2-B765-4668-8E1A-DC5497B07AB7}"/>
              </a:ext>
            </a:extLst>
          </p:cNvPr>
          <p:cNvSpPr txBox="1"/>
          <p:nvPr/>
        </p:nvSpPr>
        <p:spPr>
          <a:xfrm>
            <a:off x="5212613" y="3504644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4225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200">
        <p159:morph option="byChar"/>
      </p:transition>
    </mc:Choice>
    <mc:Fallback xmlns="">
      <p:transition advClick="0" advTm="2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General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3396000" y="2828836"/>
            <a:ext cx="54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Yu Gothic Medium" panose="020B0500000000000000" pitchFamily="34" charset="-128"/>
                <a:ea typeface="Yu Gothic Medium" panose="020B0500000000000000" pitchFamily="34" charset="-128"/>
              </a:rPr>
              <a:t>WinnieOS</a:t>
            </a:r>
            <a:endParaRPr kumimoji="0" lang="en-US" sz="7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0209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200">
        <p159:morph option="byChar"/>
      </p:transition>
    </mc:Choice>
    <mc:Fallback xmlns="">
      <p:transition advClick="0" advTm="200">
        <p:fade/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4" name="Graphic TopWLAN" descr="Wireless">
            <a:extLst>
              <a:ext uri="{FF2B5EF4-FFF2-40B4-BE49-F238E27FC236}">
                <a16:creationId xmlns:a16="http://schemas.microsoft.com/office/drawing/2014/main" id="{56C11DCB-A71F-4954-98F9-A9B4C8DE50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455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"/>
    </mc:Choice>
    <mc:Fallback xmlns="">
      <p:transition advClick="0" advTm="300"/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4" name="Graphic TopWLAN" descr="Wireless">
            <a:extLst>
              <a:ext uri="{FF2B5EF4-FFF2-40B4-BE49-F238E27FC236}">
                <a16:creationId xmlns:a16="http://schemas.microsoft.com/office/drawing/2014/main" id="{7DA61E7F-B385-4BB1-9067-73E03E93F0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Text KeyboardCursor">
            <a:extLst>
              <a:ext uri="{FF2B5EF4-FFF2-40B4-BE49-F238E27FC236}">
                <a16:creationId xmlns:a16="http://schemas.microsoft.com/office/drawing/2014/main" id="{2F29A3E2-B765-4668-8E1A-DC5497B07AB7}"/>
              </a:ext>
            </a:extLst>
          </p:cNvPr>
          <p:cNvSpPr txBox="1"/>
          <p:nvPr/>
        </p:nvSpPr>
        <p:spPr>
          <a:xfrm>
            <a:off x="5212613" y="3504644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01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"/>
    </mc:Choice>
    <mc:Fallback xmlns="">
      <p:transition advClick="0" advTm="300"/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1" name="Graphic TopWLAN" descr="Wireless">
            <a:extLst>
              <a:ext uri="{FF2B5EF4-FFF2-40B4-BE49-F238E27FC236}">
                <a16:creationId xmlns:a16="http://schemas.microsoft.com/office/drawing/2014/main" id="{89A8DD96-77C8-4EA1-81FE-A960E67399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480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"/>
    </mc:Choice>
    <mc:Fallback xmlns="">
      <p:transition advClick="0" advTm="300"/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4" name="Graphic TopWLAN" descr="Wireless">
            <a:extLst>
              <a:ext uri="{FF2B5EF4-FFF2-40B4-BE49-F238E27FC236}">
                <a16:creationId xmlns:a16="http://schemas.microsoft.com/office/drawing/2014/main" id="{4AA41C43-FE3C-4D75-BBA3-3541F767C2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Text KeyboardCursor">
            <a:extLst>
              <a:ext uri="{FF2B5EF4-FFF2-40B4-BE49-F238E27FC236}">
                <a16:creationId xmlns:a16="http://schemas.microsoft.com/office/drawing/2014/main" id="{2F29A3E2-B765-4668-8E1A-DC5497B07AB7}"/>
              </a:ext>
            </a:extLst>
          </p:cNvPr>
          <p:cNvSpPr txBox="1"/>
          <p:nvPr/>
        </p:nvSpPr>
        <p:spPr>
          <a:xfrm>
            <a:off x="5212613" y="3504644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836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"/>
    </mc:Choice>
    <mc:Fallback xmlns="">
      <p:transition advClick="0" advTm="300"/>
    </mc:Fallback>
  </mc:AlternateConten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1" name="Graphic TopWLAN" descr="Wireless">
            <a:extLst>
              <a:ext uri="{FF2B5EF4-FFF2-40B4-BE49-F238E27FC236}">
                <a16:creationId xmlns:a16="http://schemas.microsoft.com/office/drawing/2014/main" id="{50424A09-B39E-4612-898F-0CA2709765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41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"/>
    </mc:Choice>
    <mc:Fallback xmlns="">
      <p:transition advClick="0" advTm="300"/>
    </mc:Fallback>
  </mc:AlternateContent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4" name="Graphic TopWLAN" descr="Wireless">
            <a:extLst>
              <a:ext uri="{FF2B5EF4-FFF2-40B4-BE49-F238E27FC236}">
                <a16:creationId xmlns:a16="http://schemas.microsoft.com/office/drawing/2014/main" id="{8D2B5268-DC34-4513-91ED-B69B973478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Text KeyboardCursor">
            <a:extLst>
              <a:ext uri="{FF2B5EF4-FFF2-40B4-BE49-F238E27FC236}">
                <a16:creationId xmlns:a16="http://schemas.microsoft.com/office/drawing/2014/main" id="{2F29A3E2-B765-4668-8E1A-DC5497B07AB7}"/>
              </a:ext>
            </a:extLst>
          </p:cNvPr>
          <p:cNvSpPr txBox="1"/>
          <p:nvPr/>
        </p:nvSpPr>
        <p:spPr>
          <a:xfrm>
            <a:off x="5212613" y="3504644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250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"/>
    </mc:Choice>
    <mc:Fallback xmlns="">
      <p:transition advClick="0" advTm="300"/>
    </mc:Fallback>
  </mc:AlternateContent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1" name="Graphic TopWLAN" descr="Wireless">
            <a:extLst>
              <a:ext uri="{FF2B5EF4-FFF2-40B4-BE49-F238E27FC236}">
                <a16:creationId xmlns:a16="http://schemas.microsoft.com/office/drawing/2014/main" id="{E37CA812-E687-445D-AC2E-E20AE4A49A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14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"/>
    </mc:Choice>
    <mc:Fallback xmlns="">
      <p:transition advClick="0" advTm="300"/>
    </mc:Fallback>
  </mc:AlternateContent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4" name="Graphic TopWLAN" descr="Wireless">
            <a:extLst>
              <a:ext uri="{FF2B5EF4-FFF2-40B4-BE49-F238E27FC236}">
                <a16:creationId xmlns:a16="http://schemas.microsoft.com/office/drawing/2014/main" id="{76C59E66-7B29-495B-9F8A-CDA7A23B54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Text KeyboardCursor">
            <a:extLst>
              <a:ext uri="{FF2B5EF4-FFF2-40B4-BE49-F238E27FC236}">
                <a16:creationId xmlns:a16="http://schemas.microsoft.com/office/drawing/2014/main" id="{2F29A3E2-B765-4668-8E1A-DC5497B07AB7}"/>
              </a:ext>
            </a:extLst>
          </p:cNvPr>
          <p:cNvSpPr txBox="1"/>
          <p:nvPr/>
        </p:nvSpPr>
        <p:spPr>
          <a:xfrm>
            <a:off x="5212613" y="3504644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424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"/>
    </mc:Choice>
    <mc:Fallback xmlns="">
      <p:transition advClick="0" advTm="200"/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rgbClr val="0078D2"/>
              </a:gs>
              <a:gs pos="60000">
                <a:srgbClr val="0070C0"/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4" name="Graphic TopWLAN" descr="Wireless">
            <a:extLst>
              <a:ext uri="{FF2B5EF4-FFF2-40B4-BE49-F238E27FC236}">
                <a16:creationId xmlns:a16="http://schemas.microsoft.com/office/drawing/2014/main" id="{65BCC3D1-86C7-4CAD-A544-93A6316EFE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078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请键入陛下的用户名与暗号。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4" name="Graphic TopWLAN" descr="Wireless">
            <a:extLst>
              <a:ext uri="{FF2B5EF4-FFF2-40B4-BE49-F238E27FC236}">
                <a16:creationId xmlns:a16="http://schemas.microsoft.com/office/drawing/2014/main" id="{67BD3628-DB2D-4E92-B6EE-328E1E13ED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1" name="Graphic Spinner">
            <a:extLst>
              <a:ext uri="{FF2B5EF4-FFF2-40B4-BE49-F238E27FC236}">
                <a16:creationId xmlns:a16="http://schemas.microsoft.com/office/drawing/2014/main" id="{33DE5BE7-0CBD-4155-B22C-0F9942E99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0"/>
            <a:ext cx="720000" cy="720000"/>
          </a:xfrm>
          <a:prstGeom prst="rect">
            <a:avLst/>
          </a:prstGeom>
        </p:spPr>
      </p:pic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0233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1500">
        <p159:morph option="byChar"/>
      </p:transition>
    </mc:Choice>
    <mc:Fallback xmlns="">
      <p:transition advClick="0" advTm="1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00">
                                      <p:cBhvr>
                                        <p:cTn id="9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0" grpId="2"/>
      <p:bldP spid="20" grpId="3"/>
      <p:bldP spid="18" grpId="0"/>
      <p:bldP spid="18" grpId="1"/>
      <p:bldP spid="18" grpId="2"/>
      <p:bldP spid="18" grpId="3"/>
      <p:bldP spid="7" grpId="0"/>
      <p:bldP spid="7" grpId="1"/>
      <p:bldP spid="7" grpId="2"/>
      <p:bldP spid="7" grpId="3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General">
            <a:extLst>
              <a:ext uri="{FF2B5EF4-FFF2-40B4-BE49-F238E27FC236}">
                <a16:creationId xmlns:a16="http://schemas.microsoft.com/office/drawing/2014/main" id="{084A3A46-93C3-44D2-9DD3-95BEC366E2E3}"/>
              </a:ext>
            </a:extLst>
          </p:cNvPr>
          <p:cNvSpPr txBox="1"/>
          <p:nvPr/>
        </p:nvSpPr>
        <p:spPr>
          <a:xfrm>
            <a:off x="7303566" y="2767280"/>
            <a:ext cx="1800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Yu Gothic Medium" panose="020B0500000000000000" pitchFamily="34" charset="-128"/>
                <a:ea typeface="Yu Gothic Medium" panose="020B0500000000000000" pitchFamily="34" charset="-128"/>
              </a:rPr>
              <a:t>⑨</a:t>
            </a:r>
            <a:endParaRPr kumimoji="0" lang="en-US" sz="8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10" name="Text General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2803566" y="2828836"/>
            <a:ext cx="54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Yu Gothic Medium" panose="020B0500000000000000" pitchFamily="34" charset="-128"/>
                <a:ea typeface="Yu Gothic Medium" panose="020B0500000000000000" pitchFamily="34" charset="-128"/>
              </a:rPr>
              <a:t>WinnieOS</a:t>
            </a:r>
            <a:endParaRPr kumimoji="0" lang="en-US" sz="7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13540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300">
        <p159:morph option="byChar"/>
      </p:transition>
    </mc:Choice>
    <mc:Fallback xmlns="">
      <p:transition advClick="0" advTm="300">
        <p:fade/>
      </p:transition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2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6FDA82B-1B7C-43AE-95F1-5851F2FBD369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2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48102B7-475D-4CA1-A4FF-63B3559C6DB7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811C0DF-C7C9-438D-A37F-4280E6726E04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626E1A4-BD46-4E5A-B36C-AB0BB3F8F68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3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532DA72-9672-493C-B9B1-EA96BD2B1197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用户名或暗号错了，你这个猪头！！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1" name="Graphic TopWLAN" descr="Wireless">
            <a:extLst>
              <a:ext uri="{FF2B5EF4-FFF2-40B4-BE49-F238E27FC236}">
                <a16:creationId xmlns:a16="http://schemas.microsoft.com/office/drawing/2014/main" id="{E9D3FE5C-D667-46D9-8D61-A21D22A2BE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931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用户名或暗号错了，你这个猪头！！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1" name="Graphic TopWLAN" descr="Wireless">
            <a:extLst>
              <a:ext uri="{FF2B5EF4-FFF2-40B4-BE49-F238E27FC236}">
                <a16:creationId xmlns:a16="http://schemas.microsoft.com/office/drawing/2014/main" id="{E9D3FE5C-D667-46D9-8D61-A21D22A2BE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000" y="2686666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9555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3000">
        <p159:morph option="byChar"/>
      </p:transition>
    </mc:Choice>
    <mc:Fallback xmlns="">
      <p:transition advClick="0" advTm="3000">
        <p:fade/>
      </p:transition>
    </mc:Fallback>
  </mc:AlternateContent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用户名或暗号错了，你这个猪头！！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1" name="Graphic TopWLAN" descr="Wireless">
            <a:extLst>
              <a:ext uri="{FF2B5EF4-FFF2-40B4-BE49-F238E27FC236}">
                <a16:creationId xmlns:a16="http://schemas.microsoft.com/office/drawing/2014/main" id="{D7D2B997-2702-4C9F-8D2E-B406A5C8BD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00000" y="3690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3413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">
        <p159:morph option="byChar"/>
      </p:transition>
    </mc:Choice>
    <mc:Fallback xmlns="">
      <p:transition advClick="0" advTm="500">
        <p:fade/>
      </p:transition>
    </mc:Fallback>
  </mc:AlternateContent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700000" y="3636000"/>
            <a:ext cx="5400000" cy="360000"/>
          </a:xfrm>
          <a:prstGeom prst="roundRect">
            <a:avLst>
              <a:gd name="adj" fmla="val 18826"/>
            </a:avLst>
          </a:prstGeom>
          <a:gradFill>
            <a:gsLst>
              <a:gs pos="0">
                <a:srgbClr val="0078D2"/>
              </a:gs>
              <a:gs pos="60000">
                <a:srgbClr val="0070C0"/>
              </a:gs>
            </a:gsLst>
            <a:lin ang="5400000" scaled="0"/>
          </a:gradFill>
          <a:ln w="12700">
            <a:solidFill>
              <a:srgbClr val="00467A"/>
            </a:solidFill>
          </a:ln>
          <a:effectLst>
            <a:outerShdw blurRad="127000" algn="ctr" rotWithShape="0">
              <a:srgbClr val="0046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sz="16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用户名或暗号错了，你这个猪头！！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1" name="Graphic TopWLAN" descr="Wireless">
            <a:extLst>
              <a:ext uri="{FF2B5EF4-FFF2-40B4-BE49-F238E27FC236}">
                <a16:creationId xmlns:a16="http://schemas.microsoft.com/office/drawing/2014/main" id="{C46D34FA-2B42-4E45-AD82-53B4306726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00000" y="3690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4173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0">
        <p159:morph option="byChar"/>
      </p:transition>
    </mc:Choice>
    <mc:Fallback xmlns="">
      <p:transition advClick="0" advTm="0">
        <p:fade/>
      </p:transition>
    </mc:Fallback>
  </mc:AlternateContent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用户名或暗号错了，你这个猪头！！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1" name="Graphic TopWLAN" descr="Wireless">
            <a:extLst>
              <a:ext uri="{FF2B5EF4-FFF2-40B4-BE49-F238E27FC236}">
                <a16:creationId xmlns:a16="http://schemas.microsoft.com/office/drawing/2014/main" id="{9E0F9DE6-84DE-46EE-AB7B-74052C3DD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MousePointer">
            <a:extLst>
              <a:ext uri="{FF2B5EF4-FFF2-40B4-BE49-F238E27FC236}">
                <a16:creationId xmlns:a16="http://schemas.microsoft.com/office/drawing/2014/main" id="{21B65209-4912-4047-955D-930264CD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00000" y="3690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7740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0">
        <p159:morph option="byChar"/>
      </p:transition>
    </mc:Choice>
    <mc:Fallback xmlns="">
      <p:transition advClick="0" advTm="0">
        <p:fade/>
      </p:transition>
    </mc:Fallback>
  </mc:AlternateContent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用户名或暗号错了，你这个猪头！！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5" name="Graphic TopWLAN" descr="Wireless">
            <a:extLst>
              <a:ext uri="{FF2B5EF4-FFF2-40B4-BE49-F238E27FC236}">
                <a16:creationId xmlns:a16="http://schemas.microsoft.com/office/drawing/2014/main" id="{12F1C684-DEF0-47AC-93FE-24E946DF46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Text KeyboardCursor">
            <a:extLst>
              <a:ext uri="{FF2B5EF4-FFF2-40B4-BE49-F238E27FC236}">
                <a16:creationId xmlns:a16="http://schemas.microsoft.com/office/drawing/2014/main" id="{AF4E8C00-8884-43E9-81AB-C63779AE4E23}"/>
              </a:ext>
            </a:extLst>
          </p:cNvPr>
          <p:cNvSpPr txBox="1"/>
          <p:nvPr/>
        </p:nvSpPr>
        <p:spPr>
          <a:xfrm>
            <a:off x="5212613" y="3504644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4" name="Text MouseCursor">
            <a:extLst>
              <a:ext uri="{FF2B5EF4-FFF2-40B4-BE49-F238E27FC236}">
                <a16:creationId xmlns:a16="http://schemas.microsoft.com/office/drawing/2014/main" id="{1649EBEB-F01A-43D3-986F-CE10CBD7070F}"/>
              </a:ext>
            </a:extLst>
          </p:cNvPr>
          <p:cNvSpPr txBox="1"/>
          <p:nvPr/>
        </p:nvSpPr>
        <p:spPr>
          <a:xfrm>
            <a:off x="5403948" y="3517996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6522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/>
    </mc:Choice>
    <mc:Fallback xmlns="">
      <p:transition advClick="0" advTm="300"/>
    </mc:Fallback>
  </mc:AlternateContent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用户名或暗号错了，你这个猪头！！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5" name="Graphic TopWLAN" descr="Wireless">
            <a:extLst>
              <a:ext uri="{FF2B5EF4-FFF2-40B4-BE49-F238E27FC236}">
                <a16:creationId xmlns:a16="http://schemas.microsoft.com/office/drawing/2014/main" id="{E67D6975-4889-4211-BCAE-1A78EA7C7E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4" name="Text MouseCursor">
            <a:extLst>
              <a:ext uri="{FF2B5EF4-FFF2-40B4-BE49-F238E27FC236}">
                <a16:creationId xmlns:a16="http://schemas.microsoft.com/office/drawing/2014/main" id="{1649EBEB-F01A-43D3-986F-CE10CBD7070F}"/>
              </a:ext>
            </a:extLst>
          </p:cNvPr>
          <p:cNvSpPr txBox="1"/>
          <p:nvPr/>
        </p:nvSpPr>
        <p:spPr>
          <a:xfrm>
            <a:off x="5403948" y="3517996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044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/>
    </mc:Choice>
    <mc:Fallback xmlns="">
      <p:transition advClick="0" advTm="300"/>
    </mc:Fallback>
  </mc:AlternateContent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用户名或暗号错了，你这个猪头！！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5" name="Graphic TopWLAN" descr="Wireless">
            <a:extLst>
              <a:ext uri="{FF2B5EF4-FFF2-40B4-BE49-F238E27FC236}">
                <a16:creationId xmlns:a16="http://schemas.microsoft.com/office/drawing/2014/main" id="{B21EBBDC-2B2B-4185-981F-02C6559804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Text KeyboardCursor">
            <a:extLst>
              <a:ext uri="{FF2B5EF4-FFF2-40B4-BE49-F238E27FC236}">
                <a16:creationId xmlns:a16="http://schemas.microsoft.com/office/drawing/2014/main" id="{AF4E8C00-8884-43E9-81AB-C63779AE4E23}"/>
              </a:ext>
            </a:extLst>
          </p:cNvPr>
          <p:cNvSpPr txBox="1"/>
          <p:nvPr/>
        </p:nvSpPr>
        <p:spPr>
          <a:xfrm>
            <a:off x="5212613" y="3504644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4" name="Text MouseCursor">
            <a:extLst>
              <a:ext uri="{FF2B5EF4-FFF2-40B4-BE49-F238E27FC236}">
                <a16:creationId xmlns:a16="http://schemas.microsoft.com/office/drawing/2014/main" id="{1649EBEB-F01A-43D3-986F-CE10CBD7070F}"/>
              </a:ext>
            </a:extLst>
          </p:cNvPr>
          <p:cNvSpPr txBox="1"/>
          <p:nvPr/>
        </p:nvSpPr>
        <p:spPr>
          <a:xfrm>
            <a:off x="5403948" y="3517996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379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/>
    </mc:Choice>
    <mc:Fallback xmlns="">
      <p:transition advClick="0" advTm="300"/>
    </mc:Fallback>
  </mc:AlternateContent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用户名或暗号错了，你这个猪头！！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1" name="Graphic TopWLAN" descr="Wireless">
            <a:extLst>
              <a:ext uri="{FF2B5EF4-FFF2-40B4-BE49-F238E27FC236}">
                <a16:creationId xmlns:a16="http://schemas.microsoft.com/office/drawing/2014/main" id="{B56212D5-B754-487F-BB48-AD0A1ECB58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4" name="Text MouseCursor">
            <a:extLst>
              <a:ext uri="{FF2B5EF4-FFF2-40B4-BE49-F238E27FC236}">
                <a16:creationId xmlns:a16="http://schemas.microsoft.com/office/drawing/2014/main" id="{1649EBEB-F01A-43D3-986F-CE10CBD7070F}"/>
              </a:ext>
            </a:extLst>
          </p:cNvPr>
          <p:cNvSpPr txBox="1"/>
          <p:nvPr/>
        </p:nvSpPr>
        <p:spPr>
          <a:xfrm>
            <a:off x="5403948" y="3517996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060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/>
    </mc:Choice>
    <mc:Fallback xmlns="">
      <p:transition advClick="0" advTm="300"/>
    </mc:Fallback>
  </mc:AlternateContent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用户名或暗号错了，你这个猪头！！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5" name="Graphic TopWLAN" descr="Wireless">
            <a:extLst>
              <a:ext uri="{FF2B5EF4-FFF2-40B4-BE49-F238E27FC236}">
                <a16:creationId xmlns:a16="http://schemas.microsoft.com/office/drawing/2014/main" id="{E8FF1A8C-81C9-4AE7-B609-0C9086B74A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Text KeyboardCursor">
            <a:extLst>
              <a:ext uri="{FF2B5EF4-FFF2-40B4-BE49-F238E27FC236}">
                <a16:creationId xmlns:a16="http://schemas.microsoft.com/office/drawing/2014/main" id="{AF4E8C00-8884-43E9-81AB-C63779AE4E23}"/>
              </a:ext>
            </a:extLst>
          </p:cNvPr>
          <p:cNvSpPr txBox="1"/>
          <p:nvPr/>
        </p:nvSpPr>
        <p:spPr>
          <a:xfrm>
            <a:off x="5212613" y="3504644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4" name="Text MouseCursor">
            <a:extLst>
              <a:ext uri="{FF2B5EF4-FFF2-40B4-BE49-F238E27FC236}">
                <a16:creationId xmlns:a16="http://schemas.microsoft.com/office/drawing/2014/main" id="{1649EBEB-F01A-43D3-986F-CE10CBD7070F}"/>
              </a:ext>
            </a:extLst>
          </p:cNvPr>
          <p:cNvSpPr txBox="1"/>
          <p:nvPr/>
        </p:nvSpPr>
        <p:spPr>
          <a:xfrm>
            <a:off x="5403948" y="3517996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928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Winnie">
            <a:extLst>
              <a:ext uri="{FF2B5EF4-FFF2-40B4-BE49-F238E27FC236}">
                <a16:creationId xmlns:a16="http://schemas.microsoft.com/office/drawing/2014/main" id="{DDDAC2B9-82C3-4912-A72D-A2121066E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013" y="312372"/>
            <a:ext cx="4175975" cy="6233256"/>
          </a:xfrm>
          <a:prstGeom prst="rect">
            <a:avLst/>
          </a:prstGeom>
        </p:spPr>
      </p:pic>
      <p:sp>
        <p:nvSpPr>
          <p:cNvPr id="63" name="Text Copyright">
            <a:extLst>
              <a:ext uri="{FF2B5EF4-FFF2-40B4-BE49-F238E27FC236}">
                <a16:creationId xmlns:a16="http://schemas.microsoft.com/office/drawing/2014/main" id="{4F690D7A-2AAE-4A85-8BF7-5A8133FFA2C9}"/>
              </a:ext>
            </a:extLst>
          </p:cNvPr>
          <p:cNvSpPr txBox="1"/>
          <p:nvPr/>
        </p:nvSpPr>
        <p:spPr>
          <a:xfrm>
            <a:off x="0" y="6611779"/>
            <a:ext cx="720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方正基础像素" panose="02000604000000000000" pitchFamily="2" charset="2"/>
              </a:rPr>
              <a:t>© 2015-2020 SAM TOKI STUDIO.     CC BY-NC 3.0</a:t>
            </a:r>
          </a:p>
        </p:txBody>
      </p:sp>
      <p:sp>
        <p:nvSpPr>
          <p:cNvPr id="122" name="Text Title">
            <a:extLst>
              <a:ext uri="{FF2B5EF4-FFF2-40B4-BE49-F238E27FC236}">
                <a16:creationId xmlns:a16="http://schemas.microsoft.com/office/drawing/2014/main" id="{3393811D-3940-4D09-87ED-4B93C1E793C1}"/>
              </a:ext>
            </a:extLst>
          </p:cNvPr>
          <p:cNvSpPr txBox="1"/>
          <p:nvPr/>
        </p:nvSpPr>
        <p:spPr>
          <a:xfrm>
            <a:off x="2496000" y="2709000"/>
            <a:ext cx="7200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377">
              <a:defRPr/>
            </a:pPr>
            <a:r>
              <a:rPr lang="ja-JP" altLang="en-US" sz="3600" dirty="0">
                <a:solidFill>
                  <a:prstClr val="white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方正韵动粗黑_GBK" panose="02000000000000000000" pitchFamily="2" charset="-122"/>
              </a:rPr>
              <a:t>「</a:t>
            </a:r>
            <a:r>
              <a:rPr lang="en-US" altLang="zh-CN" sz="3600" dirty="0" err="1">
                <a:solidFill>
                  <a:prstClr val="white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方正韵动粗黑_GBK" panose="02000000000000000000" pitchFamily="2" charset="-122"/>
              </a:rPr>
              <a:t>WinnieOS</a:t>
            </a:r>
            <a:r>
              <a:rPr lang="en-US" altLang="zh-CN" sz="3600" dirty="0">
                <a:solidFill>
                  <a:prstClr val="white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方正韵动粗黑_GBK" panose="02000000000000000000" pitchFamily="2" charset="-122"/>
              </a:rPr>
              <a:t> 9 </a:t>
            </a:r>
            <a:r>
              <a:rPr lang="zh-CN" altLang="en-US" sz="3600" dirty="0">
                <a:solidFill>
                  <a:prstClr val="white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方正韵动粗黑_GBK" panose="02000000000000000000" pitchFamily="2" charset="-122"/>
              </a:rPr>
              <a:t>操作系统安装演示</a:t>
            </a:r>
            <a:r>
              <a:rPr lang="ja-JP" altLang="en-US" sz="3600" dirty="0">
                <a:solidFill>
                  <a:prstClr val="white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方正韵动粗黑_GBK" panose="02000000000000000000" pitchFamily="2" charset="-122"/>
              </a:rPr>
              <a:t>」</a:t>
            </a:r>
            <a:endParaRPr lang="en-US" altLang="zh-CN" sz="3600" dirty="0">
              <a:solidFill>
                <a:prstClr val="white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方正韵动粗黑_GBK" panose="02000000000000000000" pitchFamily="2" charset="-122"/>
            </a:endParaRPr>
          </a:p>
          <a:p>
            <a:pPr lvl="0" algn="ctr" defTabSz="914377">
              <a:defRPr/>
            </a:pPr>
            <a:endParaRPr lang="en-US" altLang="zh-CN" sz="2400" dirty="0">
              <a:solidFill>
                <a:prstClr val="white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 algn="ctr" defTabSz="914377">
              <a:defRPr/>
            </a:pPr>
            <a:r>
              <a:rPr lang="zh-CN" altLang="en-US" sz="2400" dirty="0">
                <a:solidFill>
                  <a:prstClr val="white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版本 </a:t>
            </a:r>
            <a:r>
              <a:rPr lang="en-US" altLang="zh-CN" sz="2400" dirty="0">
                <a:solidFill>
                  <a:prstClr val="white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v20200522</a:t>
            </a:r>
          </a:p>
        </p:txBody>
      </p:sp>
      <p:pic>
        <p:nvPicPr>
          <p:cNvPr id="2" name="HaiyoreNyarukosan [A]">
            <a:hlinkClick r:id="" action="ppaction://media"/>
            <a:extLst>
              <a:ext uri="{FF2B5EF4-FFF2-40B4-BE49-F238E27FC236}">
                <a16:creationId xmlns:a16="http://schemas.microsoft.com/office/drawing/2014/main" id="{2DD8A8FE-289E-4283-B6EF-34001D78A7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1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200"/>
    </mc:Choice>
    <mc:Fallback xmlns="">
      <p:transition advClick="0" advTm="4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3" presetClass="entr" presetSubtype="3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2" grpId="0"/>
      <p:bldP spid="122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General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44000"/>
            <a:ext cx="3600000" cy="43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Yu Gothic Medium" panose="020B0500000000000000" pitchFamily="34" charset="-128"/>
                <a:ea typeface="Yu Gothic Medium" panose="020B0500000000000000" pitchFamily="34" charset="-128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Yu Gothic Medium" panose="020B0500000000000000" pitchFamily="34" charset="-128"/>
                <a:ea typeface="Yu Gothic Medium" panose="020B0500000000000000" pitchFamily="34" charset="-128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Yu Gothic Medium" panose="020B0500000000000000" pitchFamily="34" charset="-128"/>
                <a:ea typeface="Yu Gothic Medium" panose="020B0500000000000000" pitchFamily="34" charset="-128"/>
              </a:rPr>
              <a:t>⑨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66479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200">
        <p159:morph option="byChar"/>
      </p:transition>
    </mc:Choice>
    <mc:Fallback xmlns="">
      <p:transition advClick="0" advTm="200">
        <p:fade/>
      </p:transition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用户名或暗号错了，你这个猪头！！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5" name="Graphic TopWLAN" descr="Wireless">
            <a:extLst>
              <a:ext uri="{FF2B5EF4-FFF2-40B4-BE49-F238E27FC236}">
                <a16:creationId xmlns:a16="http://schemas.microsoft.com/office/drawing/2014/main" id="{959B65EC-62F6-430C-B09F-128FED003B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Text KeyboardCursor">
            <a:extLst>
              <a:ext uri="{FF2B5EF4-FFF2-40B4-BE49-F238E27FC236}">
                <a16:creationId xmlns:a16="http://schemas.microsoft.com/office/drawing/2014/main" id="{AF4E8C00-8884-43E9-81AB-C63779AE4E23}"/>
              </a:ext>
            </a:extLst>
          </p:cNvPr>
          <p:cNvSpPr txBox="1"/>
          <p:nvPr/>
        </p:nvSpPr>
        <p:spPr>
          <a:xfrm>
            <a:off x="5212613" y="3504644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4" name="Text MouseCursor">
            <a:extLst>
              <a:ext uri="{FF2B5EF4-FFF2-40B4-BE49-F238E27FC236}">
                <a16:creationId xmlns:a16="http://schemas.microsoft.com/office/drawing/2014/main" id="{1649EBEB-F01A-43D3-986F-CE10CBD7070F}"/>
              </a:ext>
            </a:extLst>
          </p:cNvPr>
          <p:cNvSpPr txBox="1"/>
          <p:nvPr/>
        </p:nvSpPr>
        <p:spPr>
          <a:xfrm>
            <a:off x="5403948" y="3517996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565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用户名或暗号错了，你这个猪头！！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5" name="Graphic TopWLAN" descr="Wireless">
            <a:extLst>
              <a:ext uri="{FF2B5EF4-FFF2-40B4-BE49-F238E27FC236}">
                <a16:creationId xmlns:a16="http://schemas.microsoft.com/office/drawing/2014/main" id="{14D91F41-789B-4B27-915F-C031F572C6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Text KeyboardCursor">
            <a:extLst>
              <a:ext uri="{FF2B5EF4-FFF2-40B4-BE49-F238E27FC236}">
                <a16:creationId xmlns:a16="http://schemas.microsoft.com/office/drawing/2014/main" id="{AF4E8C00-8884-43E9-81AB-C63779AE4E23}"/>
              </a:ext>
            </a:extLst>
          </p:cNvPr>
          <p:cNvSpPr txBox="1"/>
          <p:nvPr/>
        </p:nvSpPr>
        <p:spPr>
          <a:xfrm>
            <a:off x="4984016" y="3504644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4" name="Text MouseCursor">
            <a:extLst>
              <a:ext uri="{FF2B5EF4-FFF2-40B4-BE49-F238E27FC236}">
                <a16:creationId xmlns:a16="http://schemas.microsoft.com/office/drawing/2014/main" id="{1649EBEB-F01A-43D3-986F-CE10CBD7070F}"/>
              </a:ext>
            </a:extLst>
          </p:cNvPr>
          <p:cNvSpPr txBox="1"/>
          <p:nvPr/>
        </p:nvSpPr>
        <p:spPr>
          <a:xfrm>
            <a:off x="5403948" y="3517996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277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用户名或暗号错了，你这个猪头！！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5" name="Graphic TopWLAN" descr="Wireless">
            <a:extLst>
              <a:ext uri="{FF2B5EF4-FFF2-40B4-BE49-F238E27FC236}">
                <a16:creationId xmlns:a16="http://schemas.microsoft.com/office/drawing/2014/main" id="{D61ABD70-7E66-4058-8B94-A05B14E856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Text KeyboardCursor">
            <a:extLst>
              <a:ext uri="{FF2B5EF4-FFF2-40B4-BE49-F238E27FC236}">
                <a16:creationId xmlns:a16="http://schemas.microsoft.com/office/drawing/2014/main" id="{AF4E8C00-8884-43E9-81AB-C63779AE4E23}"/>
              </a:ext>
            </a:extLst>
          </p:cNvPr>
          <p:cNvSpPr txBox="1"/>
          <p:nvPr/>
        </p:nvSpPr>
        <p:spPr>
          <a:xfrm>
            <a:off x="4759902" y="3504644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4" name="Text MouseCursor">
            <a:extLst>
              <a:ext uri="{FF2B5EF4-FFF2-40B4-BE49-F238E27FC236}">
                <a16:creationId xmlns:a16="http://schemas.microsoft.com/office/drawing/2014/main" id="{1649EBEB-F01A-43D3-986F-CE10CBD7070F}"/>
              </a:ext>
            </a:extLst>
          </p:cNvPr>
          <p:cNvSpPr txBox="1"/>
          <p:nvPr/>
        </p:nvSpPr>
        <p:spPr>
          <a:xfrm>
            <a:off x="5403948" y="3517996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6536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用户名或暗号错了，你这个猪头！！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5" name="Graphic TopWLAN" descr="Wireless">
            <a:extLst>
              <a:ext uri="{FF2B5EF4-FFF2-40B4-BE49-F238E27FC236}">
                <a16:creationId xmlns:a16="http://schemas.microsoft.com/office/drawing/2014/main" id="{5D68CAE9-075B-4A60-AA3C-DD44D80386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Text KeyboardCursor">
            <a:extLst>
              <a:ext uri="{FF2B5EF4-FFF2-40B4-BE49-F238E27FC236}">
                <a16:creationId xmlns:a16="http://schemas.microsoft.com/office/drawing/2014/main" id="{AF4E8C00-8884-43E9-81AB-C63779AE4E23}"/>
              </a:ext>
            </a:extLst>
          </p:cNvPr>
          <p:cNvSpPr txBox="1"/>
          <p:nvPr/>
        </p:nvSpPr>
        <p:spPr>
          <a:xfrm>
            <a:off x="4529581" y="3504644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4" name="Text MouseCursor">
            <a:extLst>
              <a:ext uri="{FF2B5EF4-FFF2-40B4-BE49-F238E27FC236}">
                <a16:creationId xmlns:a16="http://schemas.microsoft.com/office/drawing/2014/main" id="{1649EBEB-F01A-43D3-986F-CE10CBD7070F}"/>
              </a:ext>
            </a:extLst>
          </p:cNvPr>
          <p:cNvSpPr txBox="1"/>
          <p:nvPr/>
        </p:nvSpPr>
        <p:spPr>
          <a:xfrm>
            <a:off x="5403948" y="3517996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7493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/>
    </mc:Choice>
    <mc:Fallback xmlns="">
      <p:transition advClick="0" advTm="300"/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用户名或暗号错了，你这个猪头！！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5" name="Graphic TopWLAN" descr="Wireless">
            <a:extLst>
              <a:ext uri="{FF2B5EF4-FFF2-40B4-BE49-F238E27FC236}">
                <a16:creationId xmlns:a16="http://schemas.microsoft.com/office/drawing/2014/main" id="{2AB8D98B-2990-4A9B-A57E-F4C39B496E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4" name="Text MouseCursor">
            <a:extLst>
              <a:ext uri="{FF2B5EF4-FFF2-40B4-BE49-F238E27FC236}">
                <a16:creationId xmlns:a16="http://schemas.microsoft.com/office/drawing/2014/main" id="{1649EBEB-F01A-43D3-986F-CE10CBD7070F}"/>
              </a:ext>
            </a:extLst>
          </p:cNvPr>
          <p:cNvSpPr txBox="1"/>
          <p:nvPr/>
        </p:nvSpPr>
        <p:spPr>
          <a:xfrm>
            <a:off x="5403948" y="3517996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429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/>
    </mc:Choice>
    <mc:Fallback xmlns="">
      <p:transition advClick="0" advTm="300"/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用户名或暗号错了，你这个猪头！！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5" name="Graphic TopWLAN" descr="Wireless">
            <a:extLst>
              <a:ext uri="{FF2B5EF4-FFF2-40B4-BE49-F238E27FC236}">
                <a16:creationId xmlns:a16="http://schemas.microsoft.com/office/drawing/2014/main" id="{C58F2824-C069-4272-A233-7F18736F4F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Text KeyboardCursor">
            <a:extLst>
              <a:ext uri="{FF2B5EF4-FFF2-40B4-BE49-F238E27FC236}">
                <a16:creationId xmlns:a16="http://schemas.microsoft.com/office/drawing/2014/main" id="{AF4E8C00-8884-43E9-81AB-C63779AE4E23}"/>
              </a:ext>
            </a:extLst>
          </p:cNvPr>
          <p:cNvSpPr txBox="1"/>
          <p:nvPr/>
        </p:nvSpPr>
        <p:spPr>
          <a:xfrm>
            <a:off x="4529581" y="3504644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4" name="Text MouseCursor">
            <a:extLst>
              <a:ext uri="{FF2B5EF4-FFF2-40B4-BE49-F238E27FC236}">
                <a16:creationId xmlns:a16="http://schemas.microsoft.com/office/drawing/2014/main" id="{1649EBEB-F01A-43D3-986F-CE10CBD7070F}"/>
              </a:ext>
            </a:extLst>
          </p:cNvPr>
          <p:cNvSpPr txBox="1"/>
          <p:nvPr/>
        </p:nvSpPr>
        <p:spPr>
          <a:xfrm>
            <a:off x="5403948" y="3517996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6235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"/>
    </mc:Choice>
    <mc:Fallback xmlns="">
      <p:transition advClick="0" advTm="100"/>
    </mc:Fallback>
  </mc:AlternateContent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用户名或暗号错了，你这个猪头！！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5" name="Graphic TopWLAN" descr="Wireless">
            <a:extLst>
              <a:ext uri="{FF2B5EF4-FFF2-40B4-BE49-F238E27FC236}">
                <a16:creationId xmlns:a16="http://schemas.microsoft.com/office/drawing/2014/main" id="{83A1C1B3-00BD-4E92-8720-EE443778FA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Text KeyboardCursor">
            <a:extLst>
              <a:ext uri="{FF2B5EF4-FFF2-40B4-BE49-F238E27FC236}">
                <a16:creationId xmlns:a16="http://schemas.microsoft.com/office/drawing/2014/main" id="{AF4E8C00-8884-43E9-81AB-C63779AE4E23}"/>
              </a:ext>
            </a:extLst>
          </p:cNvPr>
          <p:cNvSpPr txBox="1"/>
          <p:nvPr/>
        </p:nvSpPr>
        <p:spPr>
          <a:xfrm>
            <a:off x="4759902" y="3504644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4" name="Text MouseCursor">
            <a:extLst>
              <a:ext uri="{FF2B5EF4-FFF2-40B4-BE49-F238E27FC236}">
                <a16:creationId xmlns:a16="http://schemas.microsoft.com/office/drawing/2014/main" id="{1649EBEB-F01A-43D3-986F-CE10CBD7070F}"/>
              </a:ext>
            </a:extLst>
          </p:cNvPr>
          <p:cNvSpPr txBox="1"/>
          <p:nvPr/>
        </p:nvSpPr>
        <p:spPr>
          <a:xfrm>
            <a:off x="5403948" y="3517996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605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用户名或暗号错了，你这个猪头！！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5" name="Graphic TopWLAN" descr="Wireless">
            <a:extLst>
              <a:ext uri="{FF2B5EF4-FFF2-40B4-BE49-F238E27FC236}">
                <a16:creationId xmlns:a16="http://schemas.microsoft.com/office/drawing/2014/main" id="{3AB9F57E-9266-42E8-A797-AC0776F298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Text KeyboardCursor">
            <a:extLst>
              <a:ext uri="{FF2B5EF4-FFF2-40B4-BE49-F238E27FC236}">
                <a16:creationId xmlns:a16="http://schemas.microsoft.com/office/drawing/2014/main" id="{AF4E8C00-8884-43E9-81AB-C63779AE4E23}"/>
              </a:ext>
            </a:extLst>
          </p:cNvPr>
          <p:cNvSpPr txBox="1"/>
          <p:nvPr/>
        </p:nvSpPr>
        <p:spPr>
          <a:xfrm>
            <a:off x="4984016" y="3504644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4" name="Text MouseCursor">
            <a:extLst>
              <a:ext uri="{FF2B5EF4-FFF2-40B4-BE49-F238E27FC236}">
                <a16:creationId xmlns:a16="http://schemas.microsoft.com/office/drawing/2014/main" id="{1649EBEB-F01A-43D3-986F-CE10CBD7070F}"/>
              </a:ext>
            </a:extLst>
          </p:cNvPr>
          <p:cNvSpPr txBox="1"/>
          <p:nvPr/>
        </p:nvSpPr>
        <p:spPr>
          <a:xfrm>
            <a:off x="5403948" y="3517996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169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用户名或暗号错了，你这个猪头！！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5" name="Graphic TopWLAN" descr="Wireless">
            <a:extLst>
              <a:ext uri="{FF2B5EF4-FFF2-40B4-BE49-F238E27FC236}">
                <a16:creationId xmlns:a16="http://schemas.microsoft.com/office/drawing/2014/main" id="{8B7EBEBC-64EE-4261-B7C2-130177B0FB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Text KeyboardCursor">
            <a:extLst>
              <a:ext uri="{FF2B5EF4-FFF2-40B4-BE49-F238E27FC236}">
                <a16:creationId xmlns:a16="http://schemas.microsoft.com/office/drawing/2014/main" id="{AF4E8C00-8884-43E9-81AB-C63779AE4E23}"/>
              </a:ext>
            </a:extLst>
          </p:cNvPr>
          <p:cNvSpPr txBox="1"/>
          <p:nvPr/>
        </p:nvSpPr>
        <p:spPr>
          <a:xfrm>
            <a:off x="5212613" y="3504644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4" name="Text MouseCursor">
            <a:extLst>
              <a:ext uri="{FF2B5EF4-FFF2-40B4-BE49-F238E27FC236}">
                <a16:creationId xmlns:a16="http://schemas.microsoft.com/office/drawing/2014/main" id="{1649EBEB-F01A-43D3-986F-CE10CBD7070F}"/>
              </a:ext>
            </a:extLst>
          </p:cNvPr>
          <p:cNvSpPr txBox="1"/>
          <p:nvPr/>
        </p:nvSpPr>
        <p:spPr>
          <a:xfrm>
            <a:off x="5403948" y="3517996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911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/>
    </mc:Choice>
    <mc:Fallback xmlns="">
      <p:transition advClick="0" advTm="300"/>
    </mc:Fallback>
  </mc:AlternateContent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用户名或暗号错了，你这个猪头！！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5" name="Graphic TopWLAN" descr="Wireless">
            <a:extLst>
              <a:ext uri="{FF2B5EF4-FFF2-40B4-BE49-F238E27FC236}">
                <a16:creationId xmlns:a16="http://schemas.microsoft.com/office/drawing/2014/main" id="{04827F06-3C2B-4D3B-B589-2CB5324ABD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4" name="Text MouseCursor">
            <a:extLst>
              <a:ext uri="{FF2B5EF4-FFF2-40B4-BE49-F238E27FC236}">
                <a16:creationId xmlns:a16="http://schemas.microsoft.com/office/drawing/2014/main" id="{1649EBEB-F01A-43D3-986F-CE10CBD7070F}"/>
              </a:ext>
            </a:extLst>
          </p:cNvPr>
          <p:cNvSpPr txBox="1"/>
          <p:nvPr/>
        </p:nvSpPr>
        <p:spPr>
          <a:xfrm>
            <a:off x="5403948" y="3517996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317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/>
    </mc:Choice>
    <mc:Fallback xmlns="">
      <p:transition advClick="0" advTm="3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25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欢迎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0"/>
                </a:schemeClr>
              </a:solidFill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39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54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6154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Char"/>
      </p:transition>
    </mc:Choice>
    <mc:Fallback xmlns="">
      <p:transition advClick="0" advTm="0">
        <p:fade/>
      </p:transition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用户名或暗号错了，你这个猪头！！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5" name="Graphic TopWLAN" descr="Wireless">
            <a:extLst>
              <a:ext uri="{FF2B5EF4-FFF2-40B4-BE49-F238E27FC236}">
                <a16:creationId xmlns:a16="http://schemas.microsoft.com/office/drawing/2014/main" id="{D7B31BC4-CEAA-4B1C-A5F2-BD851A84CD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Text KeyboardCursor">
            <a:extLst>
              <a:ext uri="{FF2B5EF4-FFF2-40B4-BE49-F238E27FC236}">
                <a16:creationId xmlns:a16="http://schemas.microsoft.com/office/drawing/2014/main" id="{AF4E8C00-8884-43E9-81AB-C63779AE4E23}"/>
              </a:ext>
            </a:extLst>
          </p:cNvPr>
          <p:cNvSpPr txBox="1"/>
          <p:nvPr/>
        </p:nvSpPr>
        <p:spPr>
          <a:xfrm>
            <a:off x="5212613" y="3504644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4" name="Text MouseCursor">
            <a:extLst>
              <a:ext uri="{FF2B5EF4-FFF2-40B4-BE49-F238E27FC236}">
                <a16:creationId xmlns:a16="http://schemas.microsoft.com/office/drawing/2014/main" id="{1649EBEB-F01A-43D3-986F-CE10CBD7070F}"/>
              </a:ext>
            </a:extLst>
          </p:cNvPr>
          <p:cNvSpPr txBox="1"/>
          <p:nvPr/>
        </p:nvSpPr>
        <p:spPr>
          <a:xfrm>
            <a:off x="5403948" y="3517996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8742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/>
    </mc:Choice>
    <mc:Fallback xmlns="">
      <p:transition advClick="0" advTm="300"/>
    </mc:Fallback>
  </mc:AlternateContent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用户名或暗号错了，你这个猪头！！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1" name="Graphic TopWLAN" descr="Wireless">
            <a:extLst>
              <a:ext uri="{FF2B5EF4-FFF2-40B4-BE49-F238E27FC236}">
                <a16:creationId xmlns:a16="http://schemas.microsoft.com/office/drawing/2014/main" id="{B481FBF6-E179-4119-AAB8-3C7A324597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4" name="Text MouseCursor">
            <a:extLst>
              <a:ext uri="{FF2B5EF4-FFF2-40B4-BE49-F238E27FC236}">
                <a16:creationId xmlns:a16="http://schemas.microsoft.com/office/drawing/2014/main" id="{1649EBEB-F01A-43D3-986F-CE10CBD7070F}"/>
              </a:ext>
            </a:extLst>
          </p:cNvPr>
          <p:cNvSpPr txBox="1"/>
          <p:nvPr/>
        </p:nvSpPr>
        <p:spPr>
          <a:xfrm>
            <a:off x="5403948" y="3517996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985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/>
    </mc:Choice>
    <mc:Fallback xmlns="">
      <p:transition advClick="0" advTm="300"/>
    </mc:Fallback>
  </mc:AlternateContent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用户名或暗号错了，你这个猪头！！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5" name="Graphic TopWLAN" descr="Wireless">
            <a:extLst>
              <a:ext uri="{FF2B5EF4-FFF2-40B4-BE49-F238E27FC236}">
                <a16:creationId xmlns:a16="http://schemas.microsoft.com/office/drawing/2014/main" id="{0476FBEA-2BD0-4FCC-86C4-98D329F794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Text KeyboardCursor">
            <a:extLst>
              <a:ext uri="{FF2B5EF4-FFF2-40B4-BE49-F238E27FC236}">
                <a16:creationId xmlns:a16="http://schemas.microsoft.com/office/drawing/2014/main" id="{AF4E8C00-8884-43E9-81AB-C63779AE4E23}"/>
              </a:ext>
            </a:extLst>
          </p:cNvPr>
          <p:cNvSpPr txBox="1"/>
          <p:nvPr/>
        </p:nvSpPr>
        <p:spPr>
          <a:xfrm>
            <a:off x="5212613" y="3504644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4" name="Text MouseCursor">
            <a:extLst>
              <a:ext uri="{FF2B5EF4-FFF2-40B4-BE49-F238E27FC236}">
                <a16:creationId xmlns:a16="http://schemas.microsoft.com/office/drawing/2014/main" id="{1649EBEB-F01A-43D3-986F-CE10CBD7070F}"/>
              </a:ext>
            </a:extLst>
          </p:cNvPr>
          <p:cNvSpPr txBox="1"/>
          <p:nvPr/>
        </p:nvSpPr>
        <p:spPr>
          <a:xfrm>
            <a:off x="5403948" y="3517996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7443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/>
    </mc:Choice>
    <mc:Fallback xmlns="">
      <p:transition advClick="0" advTm="300"/>
    </mc:Fallback>
  </mc:AlternateContent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用户名或暗号错了，你这个猪头！！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1" name="Graphic TopWLAN" descr="Wireless">
            <a:extLst>
              <a:ext uri="{FF2B5EF4-FFF2-40B4-BE49-F238E27FC236}">
                <a16:creationId xmlns:a16="http://schemas.microsoft.com/office/drawing/2014/main" id="{95619AB7-79EB-4FEC-9A63-5677DDD7CB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4" name="Text MouseCursor">
            <a:extLst>
              <a:ext uri="{FF2B5EF4-FFF2-40B4-BE49-F238E27FC236}">
                <a16:creationId xmlns:a16="http://schemas.microsoft.com/office/drawing/2014/main" id="{1649EBEB-F01A-43D3-986F-CE10CBD7070F}"/>
              </a:ext>
            </a:extLst>
          </p:cNvPr>
          <p:cNvSpPr txBox="1"/>
          <p:nvPr/>
        </p:nvSpPr>
        <p:spPr>
          <a:xfrm>
            <a:off x="5403948" y="3517996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329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/>
    </mc:Choice>
    <mc:Fallback xmlns="">
      <p:transition advClick="0" advTm="300"/>
    </mc:Fallback>
  </mc:AlternateContent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用户名或暗号错了，你这个猪头！！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5" name="Graphic TopWLAN" descr="Wireless">
            <a:extLst>
              <a:ext uri="{FF2B5EF4-FFF2-40B4-BE49-F238E27FC236}">
                <a16:creationId xmlns:a16="http://schemas.microsoft.com/office/drawing/2014/main" id="{CA4B7246-0A6A-406D-AF7D-E6481A58B4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Text KeyboardCursor">
            <a:extLst>
              <a:ext uri="{FF2B5EF4-FFF2-40B4-BE49-F238E27FC236}">
                <a16:creationId xmlns:a16="http://schemas.microsoft.com/office/drawing/2014/main" id="{AF4E8C00-8884-43E9-81AB-C63779AE4E23}"/>
              </a:ext>
            </a:extLst>
          </p:cNvPr>
          <p:cNvSpPr txBox="1"/>
          <p:nvPr/>
        </p:nvSpPr>
        <p:spPr>
          <a:xfrm>
            <a:off x="5212613" y="3504644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4" name="Text MouseCursor">
            <a:extLst>
              <a:ext uri="{FF2B5EF4-FFF2-40B4-BE49-F238E27FC236}">
                <a16:creationId xmlns:a16="http://schemas.microsoft.com/office/drawing/2014/main" id="{1649EBEB-F01A-43D3-986F-CE10CBD7070F}"/>
              </a:ext>
            </a:extLst>
          </p:cNvPr>
          <p:cNvSpPr txBox="1"/>
          <p:nvPr/>
        </p:nvSpPr>
        <p:spPr>
          <a:xfrm>
            <a:off x="5403948" y="3517996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schemeClr val="tx1">
                      <a:alpha val="50000"/>
                    </a:scheme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schemeClr val="tx1">
                    <a:alpha val="50000"/>
                  </a:scheme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934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rgbClr val="0078D2"/>
              </a:gs>
              <a:gs pos="60000">
                <a:srgbClr val="0070C0"/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用户名或暗号错了，你这个猪头！！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8" name="Graphic TopWLAN" descr="Wireless">
            <a:extLst>
              <a:ext uri="{FF2B5EF4-FFF2-40B4-BE49-F238E27FC236}">
                <a16:creationId xmlns:a16="http://schemas.microsoft.com/office/drawing/2014/main" id="{80774D33-3FEA-42D0-ABDE-8D2713AD63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28833EB1-DB3A-43B5-8F6D-618D7F9868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00000" y="3690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4824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600"/>
    </mc:Choice>
    <mc:Fallback xmlns="">
      <p:transition advClick="0" advTm="600"/>
    </mc:Fallback>
  </mc:AlternateContent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登入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取消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D75817-1BEF-4007-8582-E9A5671531A9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注册新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Winnie ID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9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7E0295-1DF1-4908-947F-235C6836756E}"/>
              </a:ext>
            </a:extLst>
          </p:cNvPr>
          <p:cNvSpPr/>
          <p:nvPr/>
        </p:nvSpPr>
        <p:spPr>
          <a:xfrm>
            <a:off x="2520000" y="360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●●●●●●●●●●●●</a:t>
            </a:r>
          </a:p>
        </p:txBody>
      </p:sp>
      <p:pic>
        <p:nvPicPr>
          <p:cNvPr id="23" name="Graphic HidePassword" descr="Blind">
            <a:extLst>
              <a:ext uri="{FF2B5EF4-FFF2-40B4-BE49-F238E27FC236}">
                <a16:creationId xmlns:a16="http://schemas.microsoft.com/office/drawing/2014/main" id="{9DD28D66-0E3F-49D0-8E8D-FE0AE23A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6000" y="3600000"/>
            <a:ext cx="432000" cy="432000"/>
          </a:xfrm>
          <a:prstGeom prst="rect">
            <a:avLst/>
          </a:prstGeom>
        </p:spPr>
      </p:pic>
      <p:sp>
        <p:nvSpPr>
          <p:cNvPr id="20" name="Text General">
            <a:extLst>
              <a:ext uri="{FF2B5EF4-FFF2-40B4-BE49-F238E27FC236}">
                <a16:creationId xmlns:a16="http://schemas.microsoft.com/office/drawing/2014/main" id="{C8EE5659-7E38-43A2-8705-D78E6E8DF15F}"/>
              </a:ext>
            </a:extLst>
          </p:cNvPr>
          <p:cNvSpPr txBox="1"/>
          <p:nvPr/>
        </p:nvSpPr>
        <p:spPr>
          <a:xfrm>
            <a:off x="1080000" y="363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暗号：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3E94C-9E7E-44C6-A9A8-C9C2A6C22FB7}"/>
              </a:ext>
            </a:extLst>
          </p:cNvPr>
          <p:cNvSpPr/>
          <p:nvPr/>
        </p:nvSpPr>
        <p:spPr>
          <a:xfrm>
            <a:off x="2520000" y="288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PutinTheGodOverYourHead@russiagov.com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4DAF9F44-31EF-45A5-863F-24881F5022C9}"/>
              </a:ext>
            </a:extLst>
          </p:cNvPr>
          <p:cNvSpPr txBox="1"/>
          <p:nvPr/>
        </p:nvSpPr>
        <p:spPr>
          <a:xfrm>
            <a:off x="1080000" y="29160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登入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ID</a:t>
            </a:r>
          </a:p>
          <a:p>
            <a:pPr lvl="0">
              <a:defRPr/>
            </a:pPr>
            <a:endParaRPr 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solidFill>
                  <a:srgbClr val="C00000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用户名或暗号错了，你这个猪头！！</a:t>
            </a:r>
            <a:endParaRPr lang="en-US" dirty="0">
              <a:solidFill>
                <a:srgbClr val="C00000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5" name="Text Title">
            <a:extLst>
              <a:ext uri="{FF2B5EF4-FFF2-40B4-BE49-F238E27FC236}">
                <a16:creationId xmlns:a16="http://schemas.microsoft.com/office/drawing/2014/main" id="{5CF56623-372A-4D57-9E8F-CFC6EEE75BD8}"/>
              </a:ext>
            </a:extLst>
          </p:cNvPr>
          <p:cNvSpPr txBox="1"/>
          <p:nvPr/>
        </p:nvSpPr>
        <p:spPr>
          <a:xfrm>
            <a:off x="25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天网服务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0"/>
                </a:schemeClr>
              </a:solidFill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8" name="Graphic TopWLAN" descr="Wireless">
            <a:extLst>
              <a:ext uri="{FF2B5EF4-FFF2-40B4-BE49-F238E27FC236}">
                <a16:creationId xmlns:a16="http://schemas.microsoft.com/office/drawing/2014/main" id="{0BD90CB0-CC66-46BA-92AC-4DF1D6EE4A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1" name="Graphic Spinner">
            <a:extLst>
              <a:ext uri="{FF2B5EF4-FFF2-40B4-BE49-F238E27FC236}">
                <a16:creationId xmlns:a16="http://schemas.microsoft.com/office/drawing/2014/main" id="{33DE5BE7-0CBD-4155-B22C-0F9942E99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0"/>
            <a:ext cx="720000" cy="720000"/>
          </a:xfrm>
          <a:prstGeom prst="rect">
            <a:avLst/>
          </a:prstGeom>
        </p:spPr>
      </p:pic>
      <p:pic>
        <p:nvPicPr>
          <p:cNvPr id="24" name="Graphic MousePointer">
            <a:extLst>
              <a:ext uri="{FF2B5EF4-FFF2-40B4-BE49-F238E27FC236}">
                <a16:creationId xmlns:a16="http://schemas.microsoft.com/office/drawing/2014/main" id="{299FFA93-D1FD-4D98-92E2-C35BFFD4B2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00000" y="3690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1166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8000">
        <p159:morph option="byChar"/>
      </p:transition>
    </mc:Choice>
    <mc:Fallback xmlns="">
      <p:transition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00">
                                      <p:cBhvr>
                                        <p:cTn id="9" dur="8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0" grpId="2"/>
      <p:bldP spid="20" grpId="3"/>
      <p:bldP spid="18" grpId="0"/>
      <p:bldP spid="18" grpId="1"/>
      <p:bldP spid="18" grpId="2"/>
      <p:bldP spid="18" grpId="3"/>
      <p:bldP spid="7" grpId="0"/>
      <p:bldP spid="7" grpId="1"/>
      <p:bldP spid="7" grpId="2"/>
      <p:bldP spid="7" grpId="3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吼啊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不行啊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100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天网服务通过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GPS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（美国全球定位系统）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、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WLAN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网络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等途径来获取陛下当前的地理位置，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以便系统为陛下提供本地化服务，例如山路导航、赵弹精准投放等。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控制中心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中随时关闭、开启天网服务，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亦可在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没有隐私设定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中禁用之。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5" name="Text Title">
            <a:extLst>
              <a:ext uri="{FF2B5EF4-FFF2-40B4-BE49-F238E27FC236}">
                <a16:creationId xmlns:a16="http://schemas.microsoft.com/office/drawing/2014/main" id="{5CF56623-372A-4D57-9E8F-CFC6EEE75BD8}"/>
              </a:ext>
            </a:extLst>
          </p:cNvPr>
          <p:cNvSpPr txBox="1"/>
          <p:nvPr/>
        </p:nvSpPr>
        <p:spPr>
          <a:xfrm>
            <a:off x="-108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创建用户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0"/>
                </a:schemeClr>
              </a:solidFill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天网服务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8" name="Graphic TopWLAN" descr="Wireless">
            <a:extLst>
              <a:ext uri="{FF2B5EF4-FFF2-40B4-BE49-F238E27FC236}">
                <a16:creationId xmlns:a16="http://schemas.microsoft.com/office/drawing/2014/main" id="{0BD90CB0-CC66-46BA-92AC-4DF1D6EE4A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58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4" name="Graphic MousePointer">
            <a:extLst>
              <a:ext uri="{FF2B5EF4-FFF2-40B4-BE49-F238E27FC236}">
                <a16:creationId xmlns:a16="http://schemas.microsoft.com/office/drawing/2014/main" id="{299FFA93-D1FD-4D98-92E2-C35BFFD4B2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00000" y="3690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  <p:pic>
        <p:nvPicPr>
          <p:cNvPr id="2" name="ヒゲドライバー - Hello Windows Vista">
            <a:hlinkClick r:id="" action="ppaction://media"/>
            <a:extLst>
              <a:ext uri="{FF2B5EF4-FFF2-40B4-BE49-F238E27FC236}">
                <a16:creationId xmlns:a16="http://schemas.microsoft.com/office/drawing/2014/main" id="{3FDD83E0-E235-4557-87D9-06031AF7B3A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14000"/>
                  <p14:fade in="1000"/>
                </p14:media>
              </p:ext>
            </p:extLst>
          </p:nvPr>
        </p:nvPicPr>
        <p:blipFill>
          <a:blip r:embed="rId10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09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2000">
        <p159:morph option="byChar"/>
      </p:transition>
    </mc:Choice>
    <mc:Fallback xmlns="">
      <p:transition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999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/>
      <p:bldP spid="7" grpId="1"/>
      <p:bldP spid="7" grpId="2"/>
      <p:bldP spid="7" grpId="3"/>
      <p:bldP spid="7" grpId="4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吼啊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不行啊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100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天网服务通过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GPS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（美国全球定位系统）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、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WLAN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网络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等途径来获取陛下当前的地理位置，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以便系统为陛下提供本地化服务，例如山路导航、赵弹精准投放等。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控制中心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中随时关闭、开启天网服务，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亦可在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没有隐私设定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中禁用之。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天网服务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8" name="Graphic TopWLAN" descr="Wireless">
            <a:extLst>
              <a:ext uri="{FF2B5EF4-FFF2-40B4-BE49-F238E27FC236}">
                <a16:creationId xmlns:a16="http://schemas.microsoft.com/office/drawing/2014/main" id="{0BD90CB0-CC66-46BA-92AC-4DF1D6EE4A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59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4" name="Graphic MousePointer">
            <a:extLst>
              <a:ext uri="{FF2B5EF4-FFF2-40B4-BE49-F238E27FC236}">
                <a16:creationId xmlns:a16="http://schemas.microsoft.com/office/drawing/2014/main" id="{299FFA93-D1FD-4D98-92E2-C35BFFD4B2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00000" y="3690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193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/>
    </mc:Choice>
    <mc:Fallback xmlns="">
      <p:transition advClick="0" advTm="3000"/>
    </mc:Fallback>
  </mc:AlternateContent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吼啊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不行啊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100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天网服务通过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GPS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（美国全球定位系统）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、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WLAN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网络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等途径来获取陛下当前的地理位置，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以便系统为陛下提供本地化服务，例如山路导航、赵弹精准投放等。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控制中心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中随时关闭、开启天网服务，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亦可在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没有隐私设定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中禁用之。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天网服务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8" name="Graphic TopWLAN" descr="Wireless">
            <a:extLst>
              <a:ext uri="{FF2B5EF4-FFF2-40B4-BE49-F238E27FC236}">
                <a16:creationId xmlns:a16="http://schemas.microsoft.com/office/drawing/2014/main" id="{0BD90CB0-CC66-46BA-92AC-4DF1D6EE4A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59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4" name="Graphic MousePointer">
            <a:extLst>
              <a:ext uri="{FF2B5EF4-FFF2-40B4-BE49-F238E27FC236}">
                <a16:creationId xmlns:a16="http://schemas.microsoft.com/office/drawing/2014/main" id="{299FFA93-D1FD-4D98-92E2-C35BFFD4B2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10000" y="5996242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0580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100">
        <p159:morph option="byChar"/>
      </p:transition>
    </mc:Choice>
    <mc:Fallback xmlns="">
      <p:transition advClick="0" advTm="1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795AAAE-59A8-4AF5-A364-54419337F263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突开</a:t>
            </a:r>
          </a:p>
        </p:txBody>
      </p:sp>
      <p:sp>
        <p:nvSpPr>
          <p:cNvPr id="11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D0CA57E-1F4A-4E33-BA3F-F4F5E12CFAF5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高级安装</a:t>
            </a:r>
          </a:p>
        </p:txBody>
      </p:sp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9047ED5-DE49-4AC8-9E26-3941534CECED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2642998-57B3-4480-A86E-62A69F47DD4B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感谢陛下钦点并购买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产品。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本向导程序将协助陛下安装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操作系统到陛下的坦克机上。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系统版本：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9 Build 10492 x64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向导版本：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Installer v5.14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安装模式：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USB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大容量存储设备 固件安装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点击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【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突开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】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以开始安装系统。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欢迎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39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54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5" name="Graphic MousePointer">
            <a:extLst>
              <a:ext uri="{FF2B5EF4-FFF2-40B4-BE49-F238E27FC236}">
                <a16:creationId xmlns:a16="http://schemas.microsoft.com/office/drawing/2014/main" id="{A453E052-6276-4DF1-80EB-ED4CA9F30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7104" y="2538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797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4000">
        <p159:morph option="byChar"/>
      </p:transition>
    </mc:Choice>
    <mc:Fallback xmlns="">
      <p:transition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9" grpId="0" animBg="1"/>
      <p:bldP spid="20" grpId="0" animBg="1"/>
      <p:bldP spid="7" grpId="0"/>
      <p:bldP spid="7" grpId="1"/>
      <p:bldP spid="7" grpId="2"/>
      <p:bldP spid="7" grpId="3"/>
      <p:bldP spid="7" grpId="4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吼啊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90000" y="5904000"/>
            <a:ext cx="1980000" cy="432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rgbClr val="0078D2"/>
              </a:gs>
              <a:gs pos="60000">
                <a:srgbClr val="0070C0"/>
              </a:gs>
            </a:gsLst>
            <a:lin ang="5400000" scaled="0"/>
          </a:gradFill>
          <a:ln w="12700">
            <a:solidFill>
              <a:srgbClr val="00467A"/>
            </a:solidFill>
          </a:ln>
          <a:effectLst>
            <a:outerShdw blurRad="127000" algn="ctr" rotWithShape="0">
              <a:srgbClr val="0046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不行啊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100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天网服务通过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GPS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（美国全球定位系统）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、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WLAN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网络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等途径来获取陛下当前的地理位置，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以便系统为陛下提供本地化服务，例如山路导航、赵弹精准投放等。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控制中心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中随时关闭、开启天网服务，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亦可在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没有隐私设定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中禁用之。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天网服务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8" name="Graphic TopWLAN" descr="Wireless">
            <a:extLst>
              <a:ext uri="{FF2B5EF4-FFF2-40B4-BE49-F238E27FC236}">
                <a16:creationId xmlns:a16="http://schemas.microsoft.com/office/drawing/2014/main" id="{0BD90CB0-CC66-46BA-92AC-4DF1D6EE4A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59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4" name="Graphic MousePointer">
            <a:extLst>
              <a:ext uri="{FF2B5EF4-FFF2-40B4-BE49-F238E27FC236}">
                <a16:creationId xmlns:a16="http://schemas.microsoft.com/office/drawing/2014/main" id="{299FFA93-D1FD-4D98-92E2-C35BFFD4B2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10000" y="5996242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5439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0">
        <p159:morph option="byChar"/>
      </p:transition>
    </mc:Choice>
    <mc:Fallback xmlns="">
      <p:transition advClick="0" advTm="0">
        <p:fade/>
      </p:transition>
    </mc:Fallback>
  </mc:AlternateContent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吼啊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rgbClr val="0078D2"/>
              </a:gs>
              <a:gs pos="60000">
                <a:srgbClr val="0070C0"/>
              </a:gs>
            </a:gsLst>
            <a:lin ang="5400000" scaled="0"/>
          </a:gradFill>
          <a:ln w="12700">
            <a:solidFill>
              <a:srgbClr val="00467A"/>
            </a:solidFill>
          </a:ln>
          <a:effectLst>
            <a:outerShdw blurRad="127000" algn="ctr" rotWithShape="0">
              <a:srgbClr val="0046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不行啊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100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天网服务通过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GPS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（美国全球定位系统）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、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WLAN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网络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等途径来获取陛下当前的地理位置，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以便系统为陛下提供本地化服务，例如山路导航、赵弹精准投放等。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控制中心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中随时关闭、开启天网服务，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亦可在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没有隐私设定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中禁用之。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5" name="Text Title">
            <a:extLst>
              <a:ext uri="{FF2B5EF4-FFF2-40B4-BE49-F238E27FC236}">
                <a16:creationId xmlns:a16="http://schemas.microsoft.com/office/drawing/2014/main" id="{5CF56623-372A-4D57-9E8F-CFC6EEE75BD8}"/>
              </a:ext>
            </a:extLst>
          </p:cNvPr>
          <p:cNvSpPr txBox="1"/>
          <p:nvPr/>
        </p:nvSpPr>
        <p:spPr>
          <a:xfrm>
            <a:off x="25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语音助手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0"/>
                </a:schemeClr>
              </a:solidFill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天网服务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8" name="Graphic TopWLAN" descr="Wireless">
            <a:extLst>
              <a:ext uri="{FF2B5EF4-FFF2-40B4-BE49-F238E27FC236}">
                <a16:creationId xmlns:a16="http://schemas.microsoft.com/office/drawing/2014/main" id="{0BD90CB0-CC66-46BA-92AC-4DF1D6EE4A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59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4" name="Graphic MousePointer">
            <a:extLst>
              <a:ext uri="{FF2B5EF4-FFF2-40B4-BE49-F238E27FC236}">
                <a16:creationId xmlns:a16="http://schemas.microsoft.com/office/drawing/2014/main" id="{299FFA93-D1FD-4D98-92E2-C35BFFD4B2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10000" y="5996242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3964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100">
        <p159:morph option="byChar"/>
      </p:transition>
    </mc:Choice>
    <mc:Fallback xmlns="">
      <p:transition advClick="0" advTm="100">
        <p:fade/>
      </p:transition>
    </mc:Fallback>
  </mc:AlternateContent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ja-JP" altLang="en-US" sz="2000" dirty="0">
                <a:solidFill>
                  <a:schemeClr val="tx1"/>
                </a:solidFill>
                <a:latin typeface="字幕黑体M" panose="020B0500000000000000" pitchFamily="34" charset="-122"/>
                <a:ea typeface="字幕黑体M" panose="020B0500000000000000" pitchFamily="34" charset="-122"/>
                <a:cs typeface="字幕黑体M" panose="020B0500000000000000" pitchFamily="34" charset="-122"/>
                <a:sym typeface="+mn-ea"/>
              </a:rPr>
              <a:t>いいよ</a:t>
            </a:r>
            <a:endParaRPr lang="zh-CN" altLang="en-US" sz="2000" dirty="0">
              <a:solidFill>
                <a:schemeClr val="tx1"/>
              </a:solidFill>
              <a:latin typeface="字幕黑体M" panose="020B0500000000000000" pitchFamily="34" charset="-122"/>
              <a:ea typeface="字幕黑体M" panose="020B0500000000000000" pitchFamily="34" charset="-122"/>
              <a:cs typeface="字幕黑体M" panose="020B0500000000000000" pitchFamily="34" charset="-122"/>
              <a:sym typeface="+mn-ea"/>
            </a:endParaRP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给我闷声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10080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Coroha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是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9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最新推出的语音助手。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她以非凡的能力与迷人的魅力，在三个月内流行全球，征服了数百万用户。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Coroha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能够辅佐陛下达成各种政绩，例如快速设定丧钟、修改两会日程、查询天气之帝等。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为了给陛下提供最佳的用户体验，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Coroha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将会收集并分析陛下的各种用户数据，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并不断地进行机器学习一个，以提高自己对陛下的默契水平。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我们会不保保证不会收集与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Coroha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语音助手服务无关的任何陛下的隐私数据。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具体请参考我们的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en-US" altLang="zh-CN" dirty="0" err="1">
                <a:solidFill>
                  <a:srgbClr val="0070C0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Coroha</a:t>
            </a:r>
            <a:r>
              <a:rPr lang="en-US" altLang="zh-CN" dirty="0">
                <a:solidFill>
                  <a:srgbClr val="0070C0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solidFill>
                  <a:srgbClr val="0070C0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语音助手隐私协议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没有隐私设定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中禁用之并删除其收集的用户数据。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5" name="Text Title">
            <a:extLst>
              <a:ext uri="{FF2B5EF4-FFF2-40B4-BE49-F238E27FC236}">
                <a16:creationId xmlns:a16="http://schemas.microsoft.com/office/drawing/2014/main" id="{5CF56623-372A-4D57-9E8F-CFC6EEE75BD8}"/>
              </a:ext>
            </a:extLst>
          </p:cNvPr>
          <p:cNvSpPr txBox="1"/>
          <p:nvPr/>
        </p:nvSpPr>
        <p:spPr>
          <a:xfrm>
            <a:off x="-108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天网服务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0"/>
                </a:schemeClr>
              </a:solidFill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语音助手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8" name="Graphic TopWLAN" descr="Wireless">
            <a:extLst>
              <a:ext uri="{FF2B5EF4-FFF2-40B4-BE49-F238E27FC236}">
                <a16:creationId xmlns:a16="http://schemas.microsoft.com/office/drawing/2014/main" id="{0BD90CB0-CC66-46BA-92AC-4DF1D6EE4A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59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5" name="Graphic MousePointer">
            <a:extLst>
              <a:ext uri="{FF2B5EF4-FFF2-40B4-BE49-F238E27FC236}">
                <a16:creationId xmlns:a16="http://schemas.microsoft.com/office/drawing/2014/main" id="{9F60649A-FD89-436D-9345-664C9C5018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10000" y="5996242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4492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9000">
        <p159:morph option="byChar"/>
      </p:transition>
    </mc:Choice>
    <mc:Fallback xmlns="">
      <p:transition advClick="0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7" grpId="2"/>
      <p:bldP spid="7" grpId="3"/>
      <p:bldP spid="7" grpId="4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ja-JP" altLang="en-US" sz="2000" dirty="0">
                <a:solidFill>
                  <a:schemeClr val="tx1"/>
                </a:solidFill>
                <a:latin typeface="字幕黑体M" panose="020B0500000000000000" pitchFamily="34" charset="-122"/>
                <a:ea typeface="字幕黑体M" panose="020B0500000000000000" pitchFamily="34" charset="-122"/>
                <a:cs typeface="字幕黑体M" panose="020B0500000000000000" pitchFamily="34" charset="-122"/>
                <a:sym typeface="+mn-ea"/>
              </a:rPr>
              <a:t>いいよ</a:t>
            </a:r>
            <a:endParaRPr lang="zh-CN" altLang="en-US" sz="2000" dirty="0">
              <a:solidFill>
                <a:schemeClr val="tx1"/>
              </a:solidFill>
              <a:latin typeface="字幕黑体M" panose="020B0500000000000000" pitchFamily="34" charset="-122"/>
              <a:ea typeface="字幕黑体M" panose="020B0500000000000000" pitchFamily="34" charset="-122"/>
              <a:cs typeface="字幕黑体M" panose="020B0500000000000000" pitchFamily="34" charset="-122"/>
              <a:sym typeface="+mn-ea"/>
            </a:endParaRP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90000" y="5904000"/>
            <a:ext cx="1980000" cy="432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rgbClr val="0078D2"/>
              </a:gs>
              <a:gs pos="60000">
                <a:srgbClr val="0070C0"/>
              </a:gs>
            </a:gsLst>
            <a:lin ang="5400000" scaled="0"/>
          </a:gradFill>
          <a:ln w="12700">
            <a:solidFill>
              <a:srgbClr val="00467A"/>
            </a:solidFill>
          </a:ln>
          <a:effectLst>
            <a:outerShdw blurRad="127000" algn="ctr" rotWithShape="0">
              <a:srgbClr val="0046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给我闷声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10080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Coroha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是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9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最新推出的语音助手。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她以非凡的能力与迷人的魅力，在三个月内流行全球，征服了数百万用户。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Coroha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能够辅佐陛下达成各种政绩，例如快速设定丧钟、修改两会日程、查询天气之帝等。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为了给陛下提供最佳的用户体验，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Coroha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将会收集并分析陛下的各种用户数据，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并不断地进行机器学习一个，以提高自己对陛下的默契水平。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我们会不保保证不会收集与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Coroha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语音助手服务无关的任何陛下的隐私数据。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具体请参考我们的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en-US" altLang="zh-CN" dirty="0" err="1">
                <a:solidFill>
                  <a:srgbClr val="0070C0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Coroha</a:t>
            </a:r>
            <a:r>
              <a:rPr lang="en-US" altLang="zh-CN" dirty="0">
                <a:solidFill>
                  <a:srgbClr val="0070C0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solidFill>
                  <a:srgbClr val="0070C0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语音助手隐私协议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没有隐私设定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中禁用之并删除其收集的用户数据。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语音助手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8" name="Graphic TopWLAN" descr="Wireless">
            <a:extLst>
              <a:ext uri="{FF2B5EF4-FFF2-40B4-BE49-F238E27FC236}">
                <a16:creationId xmlns:a16="http://schemas.microsoft.com/office/drawing/2014/main" id="{0BD90CB0-CC66-46BA-92AC-4DF1D6EE4A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59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5" name="Graphic MousePointer">
            <a:extLst>
              <a:ext uri="{FF2B5EF4-FFF2-40B4-BE49-F238E27FC236}">
                <a16:creationId xmlns:a16="http://schemas.microsoft.com/office/drawing/2014/main" id="{9F60649A-FD89-436D-9345-664C9C5018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10000" y="5996242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7241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0">
        <p159:morph option="byChar"/>
      </p:transition>
    </mc:Choice>
    <mc:Fallback xmlns="">
      <p:transition advClick="0" advTm="0">
        <p:fade/>
      </p:transition>
    </mc:Fallback>
  </mc:AlternateContent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1E3B7-A5D8-434A-91E6-C69C18992FE0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ja-JP" altLang="en-US" sz="2000" dirty="0">
                <a:solidFill>
                  <a:schemeClr val="tx1"/>
                </a:solidFill>
                <a:latin typeface="字幕黑体M" panose="020B0500000000000000" pitchFamily="34" charset="-122"/>
                <a:ea typeface="字幕黑体M" panose="020B0500000000000000" pitchFamily="34" charset="-122"/>
                <a:cs typeface="字幕黑体M" panose="020B0500000000000000" pitchFamily="34" charset="-122"/>
                <a:sym typeface="+mn-ea"/>
              </a:rPr>
              <a:t>いいよ</a:t>
            </a:r>
            <a:endParaRPr lang="zh-CN" altLang="en-US" sz="2000" dirty="0">
              <a:solidFill>
                <a:schemeClr val="tx1"/>
              </a:solidFill>
              <a:latin typeface="字幕黑体M" panose="020B0500000000000000" pitchFamily="34" charset="-122"/>
              <a:ea typeface="字幕黑体M" panose="020B0500000000000000" pitchFamily="34" charset="-122"/>
              <a:cs typeface="字幕黑体M" panose="020B0500000000000000" pitchFamily="34" charset="-122"/>
              <a:sym typeface="+mn-ea"/>
            </a:endParaRP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9D7390-6B1D-4309-8814-01F6ADF0D64A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rgbClr val="0078D2"/>
              </a:gs>
              <a:gs pos="60000">
                <a:srgbClr val="0070C0"/>
              </a:gs>
            </a:gsLst>
            <a:lin ang="5400000" scaled="0"/>
          </a:gradFill>
          <a:ln w="12700">
            <a:solidFill>
              <a:srgbClr val="00467A"/>
            </a:solidFill>
          </a:ln>
          <a:effectLst>
            <a:outerShdw blurRad="127000" algn="ctr" rotWithShape="0">
              <a:srgbClr val="0046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给我闷声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10080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Coroha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是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9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最新推出的语音助手。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她以非凡的能力与迷人的魅力，在三个月内流行全球，征服了数百万用户。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Coroha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能够辅佐陛下达成各种政绩，例如快速设定丧钟、修改两会日程、查询天气之帝等。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为了给陛下提供最佳的用户体验，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Coroha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将会收集并分析陛下的各种用户数据，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并不断地进行机器学习一个，以提高自己对陛下的默契水平。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我们会不保保证不会收集与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Coroha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语音助手服务无关的任何陛下的隐私数据。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具体请参考我们的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en-US" altLang="zh-CN" dirty="0" err="1">
                <a:solidFill>
                  <a:srgbClr val="0070C0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Coroha</a:t>
            </a:r>
            <a:r>
              <a:rPr lang="en-US" altLang="zh-CN" dirty="0">
                <a:solidFill>
                  <a:srgbClr val="0070C0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solidFill>
                  <a:srgbClr val="0070C0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语音助手隐私协议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没有隐私设定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中禁用之并删除其收集的用户数据。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语音助手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8" name="Graphic TopWLAN" descr="Wireless">
            <a:extLst>
              <a:ext uri="{FF2B5EF4-FFF2-40B4-BE49-F238E27FC236}">
                <a16:creationId xmlns:a16="http://schemas.microsoft.com/office/drawing/2014/main" id="{0BD90CB0-CC66-46BA-92AC-4DF1D6EE4A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59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5" name="Graphic MousePointer">
            <a:extLst>
              <a:ext uri="{FF2B5EF4-FFF2-40B4-BE49-F238E27FC236}">
                <a16:creationId xmlns:a16="http://schemas.microsoft.com/office/drawing/2014/main" id="{9F60649A-FD89-436D-9345-664C9C5018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10000" y="5996242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4781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300">
        <p159:morph option="byChar"/>
      </p:transition>
    </mc:Choice>
    <mc:Fallback xmlns="">
      <p:transition advClick="0" advTm="300">
        <p:fade/>
      </p:transition>
    </mc:Fallback>
  </mc:AlternateContent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pic>
        <p:nvPicPr>
          <p:cNvPr id="28" name="Graphic TopWLAN" descr="Wireless">
            <a:extLst>
              <a:ext uri="{FF2B5EF4-FFF2-40B4-BE49-F238E27FC236}">
                <a16:creationId xmlns:a16="http://schemas.microsoft.com/office/drawing/2014/main" id="{0BD90CB0-CC66-46BA-92AC-4DF1D6EE4A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59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6" name="Graphic Spinner">
            <a:extLst>
              <a:ext uri="{FF2B5EF4-FFF2-40B4-BE49-F238E27FC236}">
                <a16:creationId xmlns:a16="http://schemas.microsoft.com/office/drawing/2014/main" id="{17D4C154-6B4A-4D80-9D11-19638D841B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720000" cy="720000"/>
          </a:xfrm>
          <a:prstGeom prst="rect">
            <a:avLst/>
          </a:prstGeom>
        </p:spPr>
      </p:pic>
      <p:pic>
        <p:nvPicPr>
          <p:cNvPr id="15" name="Graphic MousePointer">
            <a:extLst>
              <a:ext uri="{FF2B5EF4-FFF2-40B4-BE49-F238E27FC236}">
                <a16:creationId xmlns:a16="http://schemas.microsoft.com/office/drawing/2014/main" id="{9F60649A-FD89-436D-9345-664C9C5018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10000" y="5996242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6160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0">
        <p159:morph option="byChar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72000000">
                                      <p:cBhvr>
                                        <p:cTn id="9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6" name="Rectangle ProgressbarBg">
            <a:extLst>
              <a:ext uri="{FF2B5EF4-FFF2-40B4-BE49-F238E27FC236}">
                <a16:creationId xmlns:a16="http://schemas.microsoft.com/office/drawing/2014/main" id="{A1E6BACB-0A39-4FFD-BE76-5E3A00B0932A}"/>
              </a:ext>
            </a:extLst>
          </p:cNvPr>
          <p:cNvSpPr/>
          <p:nvPr/>
        </p:nvSpPr>
        <p:spPr>
          <a:xfrm>
            <a:off x="336000" y="6336000"/>
            <a:ext cx="11520000" cy="180000"/>
          </a:xfrm>
          <a:prstGeom prst="roundRect">
            <a:avLst>
              <a:gd name="adj" fmla="val 0"/>
            </a:avLst>
          </a:prstGeom>
          <a:gradFill>
            <a:gsLst>
              <a:gs pos="20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Rectangle ProgressbarFg">
            <a:extLst>
              <a:ext uri="{FF2B5EF4-FFF2-40B4-BE49-F238E27FC236}">
                <a16:creationId xmlns:a16="http://schemas.microsoft.com/office/drawing/2014/main" id="{9EC9EA05-7983-497E-A932-33DD4587D71E}"/>
              </a:ext>
            </a:extLst>
          </p:cNvPr>
          <p:cNvSpPr/>
          <p:nvPr/>
        </p:nvSpPr>
        <p:spPr>
          <a:xfrm>
            <a:off x="336000" y="6336000"/>
            <a:ext cx="180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9" name="Rectangle ProgressbarFg">
            <a:extLst>
              <a:ext uri="{FF2B5EF4-FFF2-40B4-BE49-F238E27FC236}">
                <a16:creationId xmlns:a16="http://schemas.microsoft.com/office/drawing/2014/main" id="{9921633B-AAF8-41D3-AF7D-B1230A91CE9B}"/>
              </a:ext>
            </a:extLst>
          </p:cNvPr>
          <p:cNvSpPr/>
          <p:nvPr/>
        </p:nvSpPr>
        <p:spPr>
          <a:xfrm>
            <a:off x="2134800" y="6336000"/>
            <a:ext cx="108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1008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请稍候，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正在亲自指挥最后部署，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我们将很快完成伟大目标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陛下不妨坐和宽衣，来了解一下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9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的最新特性与亮点。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最后部署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8" name="Graphic TopWLAN" descr="Wireless">
            <a:extLst>
              <a:ext uri="{FF2B5EF4-FFF2-40B4-BE49-F238E27FC236}">
                <a16:creationId xmlns:a16="http://schemas.microsoft.com/office/drawing/2014/main" id="{0BD90CB0-CC66-46BA-92AC-4DF1D6EE4A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59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Spinner">
            <a:extLst>
              <a:ext uri="{FF2B5EF4-FFF2-40B4-BE49-F238E27FC236}">
                <a16:creationId xmlns:a16="http://schemas.microsoft.com/office/drawing/2014/main" id="{AEC65114-4DDB-41F6-96EB-D8BA2C899A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489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0">
        <p159:morph option="byChar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08000000">
                                      <p:cBhvr>
                                        <p:cTn id="15" dur="5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5" nodeType="withEffect">
                                  <p:stCondLst>
                                    <p:cond delay="5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4" nodeType="withEffect">
                                  <p:stCondLst>
                                    <p:cond delay="5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  <p:bldP spid="7" grpId="0"/>
      <p:bldP spid="7" grpId="1"/>
      <p:bldP spid="7" grpId="2"/>
      <p:bldP spid="7" grpId="3"/>
      <p:bldP spid="7" grpId="4"/>
      <p:bldP spid="7" grpId="5"/>
      <p:bldP spid="4" grpId="0"/>
      <p:bldP spid="4" grpId="1"/>
      <p:bldP spid="4" grpId="2"/>
      <p:bldP spid="4" grpId="3"/>
      <p:bldP spid="4" grpId="4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6" name="Rectangle ProgressbarBg">
            <a:extLst>
              <a:ext uri="{FF2B5EF4-FFF2-40B4-BE49-F238E27FC236}">
                <a16:creationId xmlns:a16="http://schemas.microsoft.com/office/drawing/2014/main" id="{A1E6BACB-0A39-4FFD-BE76-5E3A00B0932A}"/>
              </a:ext>
            </a:extLst>
          </p:cNvPr>
          <p:cNvSpPr/>
          <p:nvPr/>
        </p:nvSpPr>
        <p:spPr>
          <a:xfrm>
            <a:off x="336000" y="6336000"/>
            <a:ext cx="11520000" cy="180000"/>
          </a:xfrm>
          <a:prstGeom prst="roundRect">
            <a:avLst>
              <a:gd name="adj" fmla="val 0"/>
            </a:avLst>
          </a:prstGeom>
          <a:gradFill>
            <a:gsLst>
              <a:gs pos="20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Rectangle ProgressbarFg">
            <a:extLst>
              <a:ext uri="{FF2B5EF4-FFF2-40B4-BE49-F238E27FC236}">
                <a16:creationId xmlns:a16="http://schemas.microsoft.com/office/drawing/2014/main" id="{9EC9EA05-7983-497E-A932-33DD4587D71E}"/>
              </a:ext>
            </a:extLst>
          </p:cNvPr>
          <p:cNvSpPr/>
          <p:nvPr/>
        </p:nvSpPr>
        <p:spPr>
          <a:xfrm>
            <a:off x="336000" y="6336000"/>
            <a:ext cx="180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9" name="Rectangle ProgressbarFg">
            <a:extLst>
              <a:ext uri="{FF2B5EF4-FFF2-40B4-BE49-F238E27FC236}">
                <a16:creationId xmlns:a16="http://schemas.microsoft.com/office/drawing/2014/main" id="{9921633B-AAF8-41D3-AF7D-B1230A91CE9B}"/>
              </a:ext>
            </a:extLst>
          </p:cNvPr>
          <p:cNvSpPr/>
          <p:nvPr/>
        </p:nvSpPr>
        <p:spPr>
          <a:xfrm>
            <a:off x="2134800" y="6336000"/>
            <a:ext cx="108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2" name="Rectangle ProgressbarFg">
            <a:extLst>
              <a:ext uri="{FF2B5EF4-FFF2-40B4-BE49-F238E27FC236}">
                <a16:creationId xmlns:a16="http://schemas.microsoft.com/office/drawing/2014/main" id="{6A92D9EC-E6FD-4281-97C4-3ACD515AA4E4}"/>
              </a:ext>
            </a:extLst>
          </p:cNvPr>
          <p:cNvSpPr/>
          <p:nvPr/>
        </p:nvSpPr>
        <p:spPr>
          <a:xfrm>
            <a:off x="3216000" y="6336000"/>
            <a:ext cx="36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3" name="Rectangle ProgressbarFg">
            <a:extLst>
              <a:ext uri="{FF2B5EF4-FFF2-40B4-BE49-F238E27FC236}">
                <a16:creationId xmlns:a16="http://schemas.microsoft.com/office/drawing/2014/main" id="{637FA510-0D77-4172-9EFB-B32CBAFDAA80}"/>
              </a:ext>
            </a:extLst>
          </p:cNvPr>
          <p:cNvSpPr/>
          <p:nvPr/>
        </p:nvSpPr>
        <p:spPr>
          <a:xfrm>
            <a:off x="3576000" y="6336000"/>
            <a:ext cx="144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4" name="Rectangle ProgressbarFg">
            <a:extLst>
              <a:ext uri="{FF2B5EF4-FFF2-40B4-BE49-F238E27FC236}">
                <a16:creationId xmlns:a16="http://schemas.microsoft.com/office/drawing/2014/main" id="{BDA6E540-FB13-4927-81FF-CA29D21D1CDB}"/>
              </a:ext>
            </a:extLst>
          </p:cNvPr>
          <p:cNvSpPr/>
          <p:nvPr/>
        </p:nvSpPr>
        <p:spPr>
          <a:xfrm>
            <a:off x="5013600" y="6336000"/>
            <a:ext cx="108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100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9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搭载全新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Nmslese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Design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用户界面与咬互逻辑，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以及革命性的通知中心和控制中心，多样化的任务切换，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让陛下使用坦克机更加顺畅、得心应手。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72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更顺畅的咬互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8" name="Graphic TopWLAN" descr="Wireless">
            <a:extLst>
              <a:ext uri="{FF2B5EF4-FFF2-40B4-BE49-F238E27FC236}">
                <a16:creationId xmlns:a16="http://schemas.microsoft.com/office/drawing/2014/main" id="{0BD90CB0-CC66-46BA-92AC-4DF1D6EE4A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15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00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Spinner">
            <a:extLst>
              <a:ext uri="{FF2B5EF4-FFF2-40B4-BE49-F238E27FC236}">
                <a16:creationId xmlns:a16="http://schemas.microsoft.com/office/drawing/2014/main" id="{AEC65114-4DDB-41F6-96EB-D8BA2C899A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72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0">
                                      <p:cBhvr>
                                        <p:cTn id="12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4" nodeType="withEffect">
                                  <p:stCondLst>
                                    <p:cond delay="4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5" nodeType="withEffect">
                                  <p:stCondLst>
                                    <p:cond delay="4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7" grpId="0"/>
      <p:bldP spid="7" grpId="1"/>
      <p:bldP spid="7" grpId="2"/>
      <p:bldP spid="7" grpId="3"/>
      <p:bldP spid="7" grpId="5"/>
      <p:bldP spid="7" grpId="6"/>
      <p:bldP spid="4" grpId="0"/>
      <p:bldP spid="4" grpId="1"/>
      <p:bldP spid="4" grpId="2"/>
      <p:bldP spid="4" grpId="3"/>
      <p:bldP spid="4" grpId="4"/>
      <p:bldP spid="4" grpId="5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6" name="Rectangle ProgressbarBg">
            <a:extLst>
              <a:ext uri="{FF2B5EF4-FFF2-40B4-BE49-F238E27FC236}">
                <a16:creationId xmlns:a16="http://schemas.microsoft.com/office/drawing/2014/main" id="{A1E6BACB-0A39-4FFD-BE76-5E3A00B0932A}"/>
              </a:ext>
            </a:extLst>
          </p:cNvPr>
          <p:cNvSpPr/>
          <p:nvPr/>
        </p:nvSpPr>
        <p:spPr>
          <a:xfrm>
            <a:off x="336000" y="6336000"/>
            <a:ext cx="11520000" cy="180000"/>
          </a:xfrm>
          <a:prstGeom prst="roundRect">
            <a:avLst>
              <a:gd name="adj" fmla="val 0"/>
            </a:avLst>
          </a:prstGeom>
          <a:gradFill>
            <a:gsLst>
              <a:gs pos="20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Rectangle ProgressbarFg">
            <a:extLst>
              <a:ext uri="{FF2B5EF4-FFF2-40B4-BE49-F238E27FC236}">
                <a16:creationId xmlns:a16="http://schemas.microsoft.com/office/drawing/2014/main" id="{9EC9EA05-7983-497E-A932-33DD4587D71E}"/>
              </a:ext>
            </a:extLst>
          </p:cNvPr>
          <p:cNvSpPr/>
          <p:nvPr/>
        </p:nvSpPr>
        <p:spPr>
          <a:xfrm>
            <a:off x="336000" y="6336000"/>
            <a:ext cx="180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9" name="Rectangle ProgressbarFg">
            <a:extLst>
              <a:ext uri="{FF2B5EF4-FFF2-40B4-BE49-F238E27FC236}">
                <a16:creationId xmlns:a16="http://schemas.microsoft.com/office/drawing/2014/main" id="{9921633B-AAF8-41D3-AF7D-B1230A91CE9B}"/>
              </a:ext>
            </a:extLst>
          </p:cNvPr>
          <p:cNvSpPr/>
          <p:nvPr/>
        </p:nvSpPr>
        <p:spPr>
          <a:xfrm>
            <a:off x="2134800" y="6336000"/>
            <a:ext cx="108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2" name="Rectangle ProgressbarFg">
            <a:extLst>
              <a:ext uri="{FF2B5EF4-FFF2-40B4-BE49-F238E27FC236}">
                <a16:creationId xmlns:a16="http://schemas.microsoft.com/office/drawing/2014/main" id="{6A92D9EC-E6FD-4281-97C4-3ACD515AA4E4}"/>
              </a:ext>
            </a:extLst>
          </p:cNvPr>
          <p:cNvSpPr/>
          <p:nvPr/>
        </p:nvSpPr>
        <p:spPr>
          <a:xfrm>
            <a:off x="3216000" y="6336000"/>
            <a:ext cx="36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3" name="Rectangle ProgressbarFg">
            <a:extLst>
              <a:ext uri="{FF2B5EF4-FFF2-40B4-BE49-F238E27FC236}">
                <a16:creationId xmlns:a16="http://schemas.microsoft.com/office/drawing/2014/main" id="{637FA510-0D77-4172-9EFB-B32CBAFDAA80}"/>
              </a:ext>
            </a:extLst>
          </p:cNvPr>
          <p:cNvSpPr/>
          <p:nvPr/>
        </p:nvSpPr>
        <p:spPr>
          <a:xfrm>
            <a:off x="3576000" y="6336000"/>
            <a:ext cx="144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4" name="Rectangle ProgressbarFg">
            <a:extLst>
              <a:ext uri="{FF2B5EF4-FFF2-40B4-BE49-F238E27FC236}">
                <a16:creationId xmlns:a16="http://schemas.microsoft.com/office/drawing/2014/main" id="{BDA6E540-FB13-4927-81FF-CA29D21D1CDB}"/>
              </a:ext>
            </a:extLst>
          </p:cNvPr>
          <p:cNvSpPr/>
          <p:nvPr/>
        </p:nvSpPr>
        <p:spPr>
          <a:xfrm>
            <a:off x="5013600" y="6336000"/>
            <a:ext cx="108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5" name="Rectangle ProgressbarFg">
            <a:extLst>
              <a:ext uri="{FF2B5EF4-FFF2-40B4-BE49-F238E27FC236}">
                <a16:creationId xmlns:a16="http://schemas.microsoft.com/office/drawing/2014/main" id="{55B3671C-32BC-4CC9-91BB-CA73B1CADD49}"/>
              </a:ext>
            </a:extLst>
          </p:cNvPr>
          <p:cNvSpPr/>
          <p:nvPr/>
        </p:nvSpPr>
        <p:spPr>
          <a:xfrm>
            <a:off x="6093600" y="6336000"/>
            <a:ext cx="72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0" name="Rectangle ProgressbarFg">
            <a:extLst>
              <a:ext uri="{FF2B5EF4-FFF2-40B4-BE49-F238E27FC236}">
                <a16:creationId xmlns:a16="http://schemas.microsoft.com/office/drawing/2014/main" id="{E4002C1B-043C-4D05-AFA9-E11EBAE1AB8E}"/>
              </a:ext>
            </a:extLst>
          </p:cNvPr>
          <p:cNvSpPr/>
          <p:nvPr/>
        </p:nvSpPr>
        <p:spPr>
          <a:xfrm>
            <a:off x="6814800" y="6336000"/>
            <a:ext cx="108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Rectangle ProgressbarFg">
            <a:extLst>
              <a:ext uri="{FF2B5EF4-FFF2-40B4-BE49-F238E27FC236}">
                <a16:creationId xmlns:a16="http://schemas.microsoft.com/office/drawing/2014/main" id="{91FE53F3-3C54-49CA-825A-4659F8AB0BDF}"/>
              </a:ext>
            </a:extLst>
          </p:cNvPr>
          <p:cNvSpPr/>
          <p:nvPr/>
        </p:nvSpPr>
        <p:spPr>
          <a:xfrm>
            <a:off x="7894800" y="6336000"/>
            <a:ext cx="108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1008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9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全新的处理器性能分配机制，大幅优化的后台管理机制，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以及针对 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NAIVDIA®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GayForce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®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显卡性能的超频滋磁，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使陛下的坦克机的后浪得以充分发挥冲塔力，虐人碾人更胜一筹，完爆资本主义对手。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快打开陛下的游戏，体验逆天般强劲的后浪，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撸起键盘加油干，掀翻长安街吧！任何螳臂都将是陛下的手下败将！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72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更澎湃的后浪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8" name="Graphic TopWLAN" descr="Wireless">
            <a:extLst>
              <a:ext uri="{FF2B5EF4-FFF2-40B4-BE49-F238E27FC236}">
                <a16:creationId xmlns:a16="http://schemas.microsoft.com/office/drawing/2014/main" id="{0BD90CB0-CC66-46BA-92AC-4DF1D6EE4A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15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00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Spinner">
            <a:extLst>
              <a:ext uri="{FF2B5EF4-FFF2-40B4-BE49-F238E27FC236}">
                <a16:creationId xmlns:a16="http://schemas.microsoft.com/office/drawing/2014/main" id="{AEC65114-4DDB-41F6-96EB-D8BA2C899A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06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0">
                                      <p:cBhvr>
                                        <p:cTn id="12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4" nodeType="withEffect">
                                  <p:stCondLst>
                                    <p:cond delay="4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4" nodeType="withEffect">
                                  <p:stCondLst>
                                    <p:cond delay="4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21" grpId="0" animBg="1"/>
      <p:bldP spid="7" grpId="0"/>
      <p:bldP spid="7" grpId="1"/>
      <p:bldP spid="7" grpId="2"/>
      <p:bldP spid="7" grpId="3"/>
      <p:bldP spid="7" grpId="4"/>
      <p:bldP spid="7" grpId="5"/>
      <p:bldP spid="4" grpId="0"/>
      <p:bldP spid="4" grpId="1"/>
      <p:bldP spid="4" grpId="2"/>
      <p:bldP spid="4" grpId="3"/>
      <p:bldP spid="4" grpId="4"/>
      <p:bldP spid="4" grpId="5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6" name="Rectangle ProgressbarBg">
            <a:extLst>
              <a:ext uri="{FF2B5EF4-FFF2-40B4-BE49-F238E27FC236}">
                <a16:creationId xmlns:a16="http://schemas.microsoft.com/office/drawing/2014/main" id="{A1E6BACB-0A39-4FFD-BE76-5E3A00B0932A}"/>
              </a:ext>
            </a:extLst>
          </p:cNvPr>
          <p:cNvSpPr/>
          <p:nvPr/>
        </p:nvSpPr>
        <p:spPr>
          <a:xfrm>
            <a:off x="336000" y="6336000"/>
            <a:ext cx="11520000" cy="180000"/>
          </a:xfrm>
          <a:prstGeom prst="roundRect">
            <a:avLst>
              <a:gd name="adj" fmla="val 0"/>
            </a:avLst>
          </a:prstGeom>
          <a:gradFill>
            <a:gsLst>
              <a:gs pos="20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Rectangle ProgressbarFg">
            <a:extLst>
              <a:ext uri="{FF2B5EF4-FFF2-40B4-BE49-F238E27FC236}">
                <a16:creationId xmlns:a16="http://schemas.microsoft.com/office/drawing/2014/main" id="{9EC9EA05-7983-497E-A932-33DD4587D71E}"/>
              </a:ext>
            </a:extLst>
          </p:cNvPr>
          <p:cNvSpPr/>
          <p:nvPr/>
        </p:nvSpPr>
        <p:spPr>
          <a:xfrm>
            <a:off x="336000" y="6336000"/>
            <a:ext cx="180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9" name="Rectangle ProgressbarFg">
            <a:extLst>
              <a:ext uri="{FF2B5EF4-FFF2-40B4-BE49-F238E27FC236}">
                <a16:creationId xmlns:a16="http://schemas.microsoft.com/office/drawing/2014/main" id="{9921633B-AAF8-41D3-AF7D-B1230A91CE9B}"/>
              </a:ext>
            </a:extLst>
          </p:cNvPr>
          <p:cNvSpPr/>
          <p:nvPr/>
        </p:nvSpPr>
        <p:spPr>
          <a:xfrm>
            <a:off x="2134800" y="6336000"/>
            <a:ext cx="108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2" name="Rectangle ProgressbarFg">
            <a:extLst>
              <a:ext uri="{FF2B5EF4-FFF2-40B4-BE49-F238E27FC236}">
                <a16:creationId xmlns:a16="http://schemas.microsoft.com/office/drawing/2014/main" id="{6A92D9EC-E6FD-4281-97C4-3ACD515AA4E4}"/>
              </a:ext>
            </a:extLst>
          </p:cNvPr>
          <p:cNvSpPr/>
          <p:nvPr/>
        </p:nvSpPr>
        <p:spPr>
          <a:xfrm>
            <a:off x="3216000" y="6336000"/>
            <a:ext cx="36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3" name="Rectangle ProgressbarFg">
            <a:extLst>
              <a:ext uri="{FF2B5EF4-FFF2-40B4-BE49-F238E27FC236}">
                <a16:creationId xmlns:a16="http://schemas.microsoft.com/office/drawing/2014/main" id="{637FA510-0D77-4172-9EFB-B32CBAFDAA80}"/>
              </a:ext>
            </a:extLst>
          </p:cNvPr>
          <p:cNvSpPr/>
          <p:nvPr/>
        </p:nvSpPr>
        <p:spPr>
          <a:xfrm>
            <a:off x="3576000" y="6336000"/>
            <a:ext cx="144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4" name="Rectangle ProgressbarFg">
            <a:extLst>
              <a:ext uri="{FF2B5EF4-FFF2-40B4-BE49-F238E27FC236}">
                <a16:creationId xmlns:a16="http://schemas.microsoft.com/office/drawing/2014/main" id="{BDA6E540-FB13-4927-81FF-CA29D21D1CDB}"/>
              </a:ext>
            </a:extLst>
          </p:cNvPr>
          <p:cNvSpPr/>
          <p:nvPr/>
        </p:nvSpPr>
        <p:spPr>
          <a:xfrm>
            <a:off x="5013600" y="6336000"/>
            <a:ext cx="108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5" name="Rectangle ProgressbarFg">
            <a:extLst>
              <a:ext uri="{FF2B5EF4-FFF2-40B4-BE49-F238E27FC236}">
                <a16:creationId xmlns:a16="http://schemas.microsoft.com/office/drawing/2014/main" id="{55B3671C-32BC-4CC9-91BB-CA73B1CADD49}"/>
              </a:ext>
            </a:extLst>
          </p:cNvPr>
          <p:cNvSpPr/>
          <p:nvPr/>
        </p:nvSpPr>
        <p:spPr>
          <a:xfrm>
            <a:off x="6093600" y="6336000"/>
            <a:ext cx="72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0" name="Rectangle ProgressbarFg">
            <a:extLst>
              <a:ext uri="{FF2B5EF4-FFF2-40B4-BE49-F238E27FC236}">
                <a16:creationId xmlns:a16="http://schemas.microsoft.com/office/drawing/2014/main" id="{E4002C1B-043C-4D05-AFA9-E11EBAE1AB8E}"/>
              </a:ext>
            </a:extLst>
          </p:cNvPr>
          <p:cNvSpPr/>
          <p:nvPr/>
        </p:nvSpPr>
        <p:spPr>
          <a:xfrm>
            <a:off x="6814800" y="6336000"/>
            <a:ext cx="108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Rectangle ProgressbarFg">
            <a:extLst>
              <a:ext uri="{FF2B5EF4-FFF2-40B4-BE49-F238E27FC236}">
                <a16:creationId xmlns:a16="http://schemas.microsoft.com/office/drawing/2014/main" id="{91FE53F3-3C54-49CA-825A-4659F8AB0BDF}"/>
              </a:ext>
            </a:extLst>
          </p:cNvPr>
          <p:cNvSpPr/>
          <p:nvPr/>
        </p:nvSpPr>
        <p:spPr>
          <a:xfrm>
            <a:off x="7894800" y="6336000"/>
            <a:ext cx="108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3" name="Rectangle ProgressbarFg">
            <a:extLst>
              <a:ext uri="{FF2B5EF4-FFF2-40B4-BE49-F238E27FC236}">
                <a16:creationId xmlns:a16="http://schemas.microsoft.com/office/drawing/2014/main" id="{9280C01B-D780-4969-B916-3392EF461ED2}"/>
              </a:ext>
            </a:extLst>
          </p:cNvPr>
          <p:cNvSpPr/>
          <p:nvPr/>
        </p:nvSpPr>
        <p:spPr>
          <a:xfrm>
            <a:off x="8974800" y="6336000"/>
            <a:ext cx="180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4" name="Rectangle ProgressbarFg">
            <a:extLst>
              <a:ext uri="{FF2B5EF4-FFF2-40B4-BE49-F238E27FC236}">
                <a16:creationId xmlns:a16="http://schemas.microsoft.com/office/drawing/2014/main" id="{3473C286-E80A-47F5-9BD9-DD87B91B292C}"/>
              </a:ext>
            </a:extLst>
          </p:cNvPr>
          <p:cNvSpPr/>
          <p:nvPr/>
        </p:nvSpPr>
        <p:spPr>
          <a:xfrm>
            <a:off x="10774800" y="6336000"/>
            <a:ext cx="36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5" name="Rectangle ProgressbarFg">
            <a:extLst>
              <a:ext uri="{FF2B5EF4-FFF2-40B4-BE49-F238E27FC236}">
                <a16:creationId xmlns:a16="http://schemas.microsoft.com/office/drawing/2014/main" id="{B83DB3FE-ED03-4DD7-ADC7-419C5AB3B485}"/>
              </a:ext>
            </a:extLst>
          </p:cNvPr>
          <p:cNvSpPr/>
          <p:nvPr/>
        </p:nvSpPr>
        <p:spPr>
          <a:xfrm>
            <a:off x="11134800" y="6336000"/>
            <a:ext cx="72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1008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9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配合全新升级的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 Cloud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星瀚同步服务，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使陛下的设备之间无缝连任，加速同步。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一秒同步一千张照片（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※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实验室数据），陛下走到哪，数据就跟到哪。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抛掉那些老掉牙的数据线吧，从此以后无线连任，摆脱金线绿缆的连任束缚！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72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更便捷的星瀚同步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8" name="Graphic TopWLAN" descr="Wireless">
            <a:extLst>
              <a:ext uri="{FF2B5EF4-FFF2-40B4-BE49-F238E27FC236}">
                <a16:creationId xmlns:a16="http://schemas.microsoft.com/office/drawing/2014/main" id="{0BD90CB0-CC66-46BA-92AC-4DF1D6EE4A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15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00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Spinner">
            <a:extLst>
              <a:ext uri="{FF2B5EF4-FFF2-40B4-BE49-F238E27FC236}">
                <a16:creationId xmlns:a16="http://schemas.microsoft.com/office/drawing/2014/main" id="{AEC65114-4DDB-41F6-96EB-D8BA2C899A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79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0">
                                      <p:cBhvr>
                                        <p:cTn id="12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4" nodeType="withEffect">
                                  <p:stCondLst>
                                    <p:cond delay="4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4" nodeType="withEffect">
                                  <p:stCondLst>
                                    <p:cond delay="4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7" grpId="0"/>
      <p:bldP spid="7" grpId="1"/>
      <p:bldP spid="7" grpId="2"/>
      <p:bldP spid="7" grpId="3"/>
      <p:bldP spid="7" grpId="4"/>
      <p:bldP spid="7" grpId="5"/>
      <p:bldP spid="4" grpId="0"/>
      <p:bldP spid="4" grpId="1"/>
      <p:bldP spid="4" grpId="2"/>
      <p:bldP spid="4" grpId="3"/>
      <p:bldP spid="4" grpId="4"/>
      <p:bldP spid="4" grpId="5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795AAAE-59A8-4AF5-A364-54419337F263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突开</a:t>
            </a:r>
          </a:p>
        </p:txBody>
      </p:sp>
      <p:sp>
        <p:nvSpPr>
          <p:cNvPr id="11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D0CA57E-1F4A-4E33-BA3F-F4F5E12CFAF5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高级安装</a:t>
            </a:r>
          </a:p>
        </p:txBody>
      </p:sp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AF5DC1A-8488-4A04-9DAE-3E6246D88ACA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5EACCAE-17F7-448E-9502-4E6B4F1E588D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感谢陛下钦点并购买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产品。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本向导程序将协助陛下安装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操作系统到陛下的坦克机上。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系统版本：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9 Build 10492 x64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向导版本：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Installer v5.14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安装模式：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USB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大容量存储设备 固件安装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点击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【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突开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】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以开始安装系统。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欢迎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39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54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5" name="Graphic MousePointer">
            <a:extLst>
              <a:ext uri="{FF2B5EF4-FFF2-40B4-BE49-F238E27FC236}">
                <a16:creationId xmlns:a16="http://schemas.microsoft.com/office/drawing/2014/main" id="{A453E052-6276-4DF1-80EB-ED4CA9F30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2000" y="6120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7697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300">
        <p159:morph option="byChar"/>
      </p:transition>
    </mc:Choice>
    <mc:Fallback xmlns="">
      <p:transition advClick="0" advTm="300">
        <p:fade/>
      </p:transition>
    </mc:Fallback>
  </mc:AlternateContent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6" name="Rectangle ProgressbarBg">
            <a:extLst>
              <a:ext uri="{FF2B5EF4-FFF2-40B4-BE49-F238E27FC236}">
                <a16:creationId xmlns:a16="http://schemas.microsoft.com/office/drawing/2014/main" id="{A1E6BACB-0A39-4FFD-BE76-5E3A00B0932A}"/>
              </a:ext>
            </a:extLst>
          </p:cNvPr>
          <p:cNvSpPr/>
          <p:nvPr/>
        </p:nvSpPr>
        <p:spPr>
          <a:xfrm>
            <a:off x="336000" y="6336000"/>
            <a:ext cx="11520000" cy="180000"/>
          </a:xfrm>
          <a:prstGeom prst="roundRect">
            <a:avLst>
              <a:gd name="adj" fmla="val 0"/>
            </a:avLst>
          </a:prstGeom>
          <a:gradFill>
            <a:gsLst>
              <a:gs pos="20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Rectangle ProgressbarFg">
            <a:extLst>
              <a:ext uri="{FF2B5EF4-FFF2-40B4-BE49-F238E27FC236}">
                <a16:creationId xmlns:a16="http://schemas.microsoft.com/office/drawing/2014/main" id="{9EC9EA05-7983-497E-A932-33DD4587D71E}"/>
              </a:ext>
            </a:extLst>
          </p:cNvPr>
          <p:cNvSpPr/>
          <p:nvPr/>
        </p:nvSpPr>
        <p:spPr>
          <a:xfrm>
            <a:off x="336000" y="6336000"/>
            <a:ext cx="180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9" name="Rectangle ProgressbarFg">
            <a:extLst>
              <a:ext uri="{FF2B5EF4-FFF2-40B4-BE49-F238E27FC236}">
                <a16:creationId xmlns:a16="http://schemas.microsoft.com/office/drawing/2014/main" id="{9921633B-AAF8-41D3-AF7D-B1230A91CE9B}"/>
              </a:ext>
            </a:extLst>
          </p:cNvPr>
          <p:cNvSpPr/>
          <p:nvPr/>
        </p:nvSpPr>
        <p:spPr>
          <a:xfrm>
            <a:off x="2134800" y="6336000"/>
            <a:ext cx="108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2" name="Rectangle ProgressbarFg">
            <a:extLst>
              <a:ext uri="{FF2B5EF4-FFF2-40B4-BE49-F238E27FC236}">
                <a16:creationId xmlns:a16="http://schemas.microsoft.com/office/drawing/2014/main" id="{6A92D9EC-E6FD-4281-97C4-3ACD515AA4E4}"/>
              </a:ext>
            </a:extLst>
          </p:cNvPr>
          <p:cNvSpPr/>
          <p:nvPr/>
        </p:nvSpPr>
        <p:spPr>
          <a:xfrm>
            <a:off x="3216000" y="6336000"/>
            <a:ext cx="36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3" name="Rectangle ProgressbarFg">
            <a:extLst>
              <a:ext uri="{FF2B5EF4-FFF2-40B4-BE49-F238E27FC236}">
                <a16:creationId xmlns:a16="http://schemas.microsoft.com/office/drawing/2014/main" id="{637FA510-0D77-4172-9EFB-B32CBAFDAA80}"/>
              </a:ext>
            </a:extLst>
          </p:cNvPr>
          <p:cNvSpPr/>
          <p:nvPr/>
        </p:nvSpPr>
        <p:spPr>
          <a:xfrm>
            <a:off x="3576000" y="6336000"/>
            <a:ext cx="144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4" name="Rectangle ProgressbarFg">
            <a:extLst>
              <a:ext uri="{FF2B5EF4-FFF2-40B4-BE49-F238E27FC236}">
                <a16:creationId xmlns:a16="http://schemas.microsoft.com/office/drawing/2014/main" id="{BDA6E540-FB13-4927-81FF-CA29D21D1CDB}"/>
              </a:ext>
            </a:extLst>
          </p:cNvPr>
          <p:cNvSpPr/>
          <p:nvPr/>
        </p:nvSpPr>
        <p:spPr>
          <a:xfrm>
            <a:off x="5013600" y="6336000"/>
            <a:ext cx="108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5" name="Rectangle ProgressbarFg">
            <a:extLst>
              <a:ext uri="{FF2B5EF4-FFF2-40B4-BE49-F238E27FC236}">
                <a16:creationId xmlns:a16="http://schemas.microsoft.com/office/drawing/2014/main" id="{55B3671C-32BC-4CC9-91BB-CA73B1CADD49}"/>
              </a:ext>
            </a:extLst>
          </p:cNvPr>
          <p:cNvSpPr/>
          <p:nvPr/>
        </p:nvSpPr>
        <p:spPr>
          <a:xfrm>
            <a:off x="6093600" y="6336000"/>
            <a:ext cx="72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0" name="Rectangle ProgressbarFg">
            <a:extLst>
              <a:ext uri="{FF2B5EF4-FFF2-40B4-BE49-F238E27FC236}">
                <a16:creationId xmlns:a16="http://schemas.microsoft.com/office/drawing/2014/main" id="{E4002C1B-043C-4D05-AFA9-E11EBAE1AB8E}"/>
              </a:ext>
            </a:extLst>
          </p:cNvPr>
          <p:cNvSpPr/>
          <p:nvPr/>
        </p:nvSpPr>
        <p:spPr>
          <a:xfrm>
            <a:off x="6814800" y="6336000"/>
            <a:ext cx="108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Rectangle ProgressbarFg">
            <a:extLst>
              <a:ext uri="{FF2B5EF4-FFF2-40B4-BE49-F238E27FC236}">
                <a16:creationId xmlns:a16="http://schemas.microsoft.com/office/drawing/2014/main" id="{91FE53F3-3C54-49CA-825A-4659F8AB0BDF}"/>
              </a:ext>
            </a:extLst>
          </p:cNvPr>
          <p:cNvSpPr/>
          <p:nvPr/>
        </p:nvSpPr>
        <p:spPr>
          <a:xfrm>
            <a:off x="7894800" y="6336000"/>
            <a:ext cx="108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3" name="Rectangle ProgressbarFg">
            <a:extLst>
              <a:ext uri="{FF2B5EF4-FFF2-40B4-BE49-F238E27FC236}">
                <a16:creationId xmlns:a16="http://schemas.microsoft.com/office/drawing/2014/main" id="{9280C01B-D780-4969-B916-3392EF461ED2}"/>
              </a:ext>
            </a:extLst>
          </p:cNvPr>
          <p:cNvSpPr/>
          <p:nvPr/>
        </p:nvSpPr>
        <p:spPr>
          <a:xfrm>
            <a:off x="8974800" y="6336000"/>
            <a:ext cx="180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4" name="Rectangle ProgressbarFg">
            <a:extLst>
              <a:ext uri="{FF2B5EF4-FFF2-40B4-BE49-F238E27FC236}">
                <a16:creationId xmlns:a16="http://schemas.microsoft.com/office/drawing/2014/main" id="{3473C286-E80A-47F5-9BD9-DD87B91B292C}"/>
              </a:ext>
            </a:extLst>
          </p:cNvPr>
          <p:cNvSpPr/>
          <p:nvPr/>
        </p:nvSpPr>
        <p:spPr>
          <a:xfrm>
            <a:off x="10774800" y="6336000"/>
            <a:ext cx="36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5" name="Rectangle ProgressbarFg">
            <a:extLst>
              <a:ext uri="{FF2B5EF4-FFF2-40B4-BE49-F238E27FC236}">
                <a16:creationId xmlns:a16="http://schemas.microsoft.com/office/drawing/2014/main" id="{B83DB3FE-ED03-4DD7-ADC7-419C5AB3B485}"/>
              </a:ext>
            </a:extLst>
          </p:cNvPr>
          <p:cNvSpPr/>
          <p:nvPr/>
        </p:nvSpPr>
        <p:spPr>
          <a:xfrm>
            <a:off x="11134800" y="6336000"/>
            <a:ext cx="72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100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万事俱备，只欠东风。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系统需要再次换肩以清除沼气池里残余的江派缓存。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正在准备换肩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…</a:t>
            </a: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72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一切就绪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pic>
        <p:nvPicPr>
          <p:cNvPr id="28" name="Graphic TopWLAN" descr="Wireless">
            <a:extLst>
              <a:ext uri="{FF2B5EF4-FFF2-40B4-BE49-F238E27FC236}">
                <a16:creationId xmlns:a16="http://schemas.microsoft.com/office/drawing/2014/main" id="{0BD90CB0-CC66-46BA-92AC-4DF1D6EE4A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0348" y="127435"/>
            <a:ext cx="432000" cy="432000"/>
          </a:xfrm>
          <a:prstGeom prst="rect">
            <a:avLst/>
          </a:prstGeom>
        </p:spPr>
      </p:pic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15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00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7" name="Graphic Spinner">
            <a:extLst>
              <a:ext uri="{FF2B5EF4-FFF2-40B4-BE49-F238E27FC236}">
                <a16:creationId xmlns:a16="http://schemas.microsoft.com/office/drawing/2014/main" id="{AEC65114-4DDB-41F6-96EB-D8BA2C899A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31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0">
                                      <p:cBhvr>
                                        <p:cTn id="12" dur="2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7" grpId="2"/>
      <p:bldP spid="7" grpId="3"/>
      <p:bldP spid="7" grpId="5"/>
      <p:bldP spid="4" grpId="0"/>
      <p:bldP spid="4" grpId="1"/>
      <p:bldP spid="4" grpId="2"/>
      <p:bldP spid="4" grpId="3"/>
      <p:bldP spid="4" grpId="5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907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IOSContent"/>
          <p:cNvSpPr txBox="1"/>
          <p:nvPr/>
        </p:nvSpPr>
        <p:spPr>
          <a:xfrm>
            <a:off x="696000" y="4608000"/>
            <a:ext cx="10800000" cy="72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Loading boot configuration... 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Loading OS menu...</a:t>
            </a:r>
          </a:p>
        </p:txBody>
      </p:sp>
      <p:sp>
        <p:nvSpPr>
          <p:cNvPr id="7" name="Text BIOSContent"/>
          <p:cNvSpPr txBox="1"/>
          <p:nvPr/>
        </p:nvSpPr>
        <p:spPr>
          <a:xfrm>
            <a:off x="696000" y="2448000"/>
            <a:ext cx="10800000" cy="20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Checking hardware...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Power... 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CPU... 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RAM... 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Graphics... 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Hard Drive... OK</a:t>
            </a:r>
          </a:p>
        </p:txBody>
      </p:sp>
      <p:sp>
        <p:nvSpPr>
          <p:cNvPr id="5" name="Text BIOSContent"/>
          <p:cNvSpPr txBox="1"/>
          <p:nvPr/>
        </p:nvSpPr>
        <p:spPr>
          <a:xfrm>
            <a:off x="696000" y="1259999"/>
            <a:ext cx="10800000" cy="10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BIOS Boot Manager Version 1.14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Please wait...</a:t>
            </a:r>
          </a:p>
        </p:txBody>
      </p:sp>
      <p:sp>
        <p:nvSpPr>
          <p:cNvPr id="4" name="Text BIOSTitle"/>
          <p:cNvSpPr txBox="1"/>
          <p:nvPr/>
        </p:nvSpPr>
        <p:spPr>
          <a:xfrm>
            <a:off x="3396000" y="360000"/>
            <a:ext cx="5400000" cy="64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Boot Manager</a:t>
            </a:r>
          </a:p>
        </p:txBody>
      </p:sp>
      <p:pic>
        <p:nvPicPr>
          <p:cNvPr id="3" name="ding">
            <a:hlinkClick r:id="" action="ppaction://media"/>
            <a:extLst>
              <a:ext uri="{FF2B5EF4-FFF2-40B4-BE49-F238E27FC236}">
                <a16:creationId xmlns:a16="http://schemas.microsoft.com/office/drawing/2014/main" id="{D65FA094-AC12-4DDC-92E4-245656B4B5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60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2" grpId="0"/>
      <p:bldP spid="12" grpId="1"/>
      <p:bldP spid="12" grpId="2"/>
      <p:bldP spid="12" grpId="3"/>
      <p:bldP spid="12" grpId="4"/>
      <p:bldP spid="12" grpId="5"/>
      <p:bldP spid="7" grpId="0"/>
      <p:bldP spid="7" grpId="1"/>
      <p:bldP spid="7" grpId="2"/>
      <p:bldP spid="7" grpId="3"/>
      <p:bldP spid="7" grpId="4"/>
      <p:bldP spid="7" grpId="5"/>
      <p:bldP spid="5" grpId="0"/>
      <p:bldP spid="5" grpId="1"/>
      <p:bldP spid="5" grpId="2"/>
      <p:bldP spid="5" grpId="3"/>
      <p:bldP spid="5" grpId="4"/>
      <p:bldP spid="5" grpId="5"/>
      <p:bldP spid="4" grpId="0"/>
      <p:bldP spid="4" grpId="1"/>
      <p:bldP spid="4" grpId="2"/>
      <p:bldP spid="4" grpId="3"/>
      <p:bldP spid="4" grpId="4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IOSContent"/>
          <p:cNvSpPr txBox="1"/>
          <p:nvPr/>
        </p:nvSpPr>
        <p:spPr>
          <a:xfrm>
            <a:off x="696000" y="5472000"/>
            <a:ext cx="10800000" cy="100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  <a:sym typeface="+mn-ea"/>
              </a:rPr>
              <a:t>Press [↑] or [↓] to move your selection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  <a:sym typeface="+mn-ea"/>
              </a:rPr>
              <a:t>Press [Enter] to enter the selected 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Press [Del] to enter BIOS Settings</a:t>
            </a:r>
          </a:p>
        </p:txBody>
      </p:sp>
      <p:sp>
        <p:nvSpPr>
          <p:cNvPr id="8" name="Text BIOSContent">
            <a:extLst>
              <a:ext uri="{FF2B5EF4-FFF2-40B4-BE49-F238E27FC236}">
                <a16:creationId xmlns:a16="http://schemas.microsoft.com/office/drawing/2014/main" id="{143F471D-2FA6-49A7-819B-D5A290515E43}"/>
              </a:ext>
            </a:extLst>
          </p:cNvPr>
          <p:cNvSpPr txBox="1"/>
          <p:nvPr/>
        </p:nvSpPr>
        <p:spPr>
          <a:xfrm>
            <a:off x="696000" y="395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Sagerows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8 PE [Administrator Permission]</a:t>
            </a:r>
          </a:p>
        </p:txBody>
      </p:sp>
      <p:sp>
        <p:nvSpPr>
          <p:cNvPr id="3" name="Text BIOSContent"/>
          <p:cNvSpPr txBox="1"/>
          <p:nvPr/>
        </p:nvSpPr>
        <p:spPr>
          <a:xfrm>
            <a:off x="696000" y="341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solidFill>
                  <a:prstClr val="white"/>
                </a:solidFill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Ubaotu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</p:txBody>
      </p:sp>
      <p:sp>
        <p:nvSpPr>
          <p:cNvPr id="2" name="Text BIOSContent"/>
          <p:cNvSpPr txBox="1"/>
          <p:nvPr/>
        </p:nvSpPr>
        <p:spPr>
          <a:xfrm>
            <a:off x="696000" y="287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Sagerows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10</a:t>
            </a:r>
          </a:p>
        </p:txBody>
      </p:sp>
      <p:sp>
        <p:nvSpPr>
          <p:cNvPr id="7" name="Text BIOSContent"/>
          <p:cNvSpPr txBox="1"/>
          <p:nvPr/>
        </p:nvSpPr>
        <p:spPr>
          <a:xfrm>
            <a:off x="696000" y="2339999"/>
            <a:ext cx="10800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WinnieOS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9 [Default]</a:t>
            </a:r>
          </a:p>
        </p:txBody>
      </p:sp>
      <p:sp>
        <p:nvSpPr>
          <p:cNvPr id="5" name="Text BIOSContent"/>
          <p:cNvSpPr txBox="1"/>
          <p:nvPr/>
        </p:nvSpPr>
        <p:spPr>
          <a:xfrm>
            <a:off x="696000" y="1259999"/>
            <a:ext cx="10800000" cy="72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Select an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opreating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system: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Entering default OS in 5 sec.</a:t>
            </a:r>
          </a:p>
        </p:txBody>
      </p:sp>
      <p:sp>
        <p:nvSpPr>
          <p:cNvPr id="4" name="Text BIOSTitle"/>
          <p:cNvSpPr txBox="1"/>
          <p:nvPr/>
        </p:nvSpPr>
        <p:spPr>
          <a:xfrm>
            <a:off x="3396000" y="360045"/>
            <a:ext cx="5400000" cy="64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Boot Manager</a:t>
            </a:r>
          </a:p>
        </p:txBody>
      </p:sp>
    </p:spTree>
    <p:extLst>
      <p:ext uri="{BB962C8B-B14F-4D97-AF65-F5344CB8AC3E}">
        <p14:creationId xmlns:p14="http://schemas.microsoft.com/office/powerpoint/2010/main" val="270172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5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2" grpId="2"/>
      <p:bldP spid="12" grpId="3"/>
      <p:bldP spid="12" grpId="4"/>
      <p:bldP spid="12" grpId="5"/>
      <p:bldP spid="8" grpId="0"/>
      <p:bldP spid="8" grpId="1"/>
      <p:bldP spid="8" grpId="2"/>
      <p:bldP spid="8" grpId="3"/>
      <p:bldP spid="8" grpId="4"/>
      <p:bldP spid="3" grpId="0"/>
      <p:bldP spid="3" grpId="1"/>
      <p:bldP spid="3" grpId="2"/>
      <p:bldP spid="3" grpId="3"/>
      <p:bldP spid="3" grpId="4"/>
      <p:bldP spid="2" grpId="0"/>
      <p:bldP spid="2" grpId="1"/>
      <p:bldP spid="2" grpId="2"/>
      <p:bldP spid="2" grpId="3"/>
      <p:bldP spid="2" grpId="4"/>
      <p:bldP spid="7" grpId="0"/>
      <p:bldP spid="7" grpId="1"/>
      <p:bldP spid="7" grpId="2"/>
      <p:bldP spid="7" grpId="3"/>
      <p:bldP spid="7" grpId="4"/>
      <p:bldP spid="5" grpId="0"/>
      <p:bldP spid="5" grpId="1"/>
      <p:bldP spid="5" grpId="2"/>
      <p:bldP spid="5" grpId="3"/>
      <p:bldP spid="5" grpId="4"/>
      <p:bldP spid="4" grpId="0"/>
      <p:bldP spid="4" grpId="1"/>
      <p:bldP spid="4" grpId="2"/>
      <p:bldP spid="4" grpId="3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IOSContent"/>
          <p:cNvSpPr txBox="1"/>
          <p:nvPr/>
        </p:nvSpPr>
        <p:spPr>
          <a:xfrm>
            <a:off x="696000" y="5472000"/>
            <a:ext cx="10800000" cy="100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  <a:sym typeface="+mn-ea"/>
              </a:rPr>
              <a:t>Press [↑] or [↓] to move your selection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  <a:sym typeface="+mn-ea"/>
              </a:rPr>
              <a:t>Press [Enter] to enter the selected 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Press [Del] to enter BIOS Settings</a:t>
            </a:r>
          </a:p>
        </p:txBody>
      </p:sp>
      <p:sp>
        <p:nvSpPr>
          <p:cNvPr id="8" name="Text BIOSContent">
            <a:extLst>
              <a:ext uri="{FF2B5EF4-FFF2-40B4-BE49-F238E27FC236}">
                <a16:creationId xmlns:a16="http://schemas.microsoft.com/office/drawing/2014/main" id="{143F471D-2FA6-49A7-819B-D5A290515E43}"/>
              </a:ext>
            </a:extLst>
          </p:cNvPr>
          <p:cNvSpPr txBox="1"/>
          <p:nvPr/>
        </p:nvSpPr>
        <p:spPr>
          <a:xfrm>
            <a:off x="696000" y="395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Sagerows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8 PE [Administrator Permission]</a:t>
            </a:r>
          </a:p>
        </p:txBody>
      </p:sp>
      <p:sp>
        <p:nvSpPr>
          <p:cNvPr id="3" name="Text BIOSContent"/>
          <p:cNvSpPr txBox="1"/>
          <p:nvPr/>
        </p:nvSpPr>
        <p:spPr>
          <a:xfrm>
            <a:off x="696000" y="341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solidFill>
                  <a:prstClr val="white"/>
                </a:solidFill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Ubaotu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</p:txBody>
      </p:sp>
      <p:sp>
        <p:nvSpPr>
          <p:cNvPr id="2" name="Text BIOSContent"/>
          <p:cNvSpPr txBox="1"/>
          <p:nvPr/>
        </p:nvSpPr>
        <p:spPr>
          <a:xfrm>
            <a:off x="696000" y="287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Sagerows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10</a:t>
            </a:r>
          </a:p>
        </p:txBody>
      </p:sp>
      <p:sp>
        <p:nvSpPr>
          <p:cNvPr id="7" name="Text BIOSContent"/>
          <p:cNvSpPr txBox="1"/>
          <p:nvPr/>
        </p:nvSpPr>
        <p:spPr>
          <a:xfrm>
            <a:off x="696000" y="2339999"/>
            <a:ext cx="10800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WinnieOS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9 [Default]</a:t>
            </a:r>
          </a:p>
        </p:txBody>
      </p:sp>
      <p:sp>
        <p:nvSpPr>
          <p:cNvPr id="5" name="Text BIOSContent"/>
          <p:cNvSpPr txBox="1"/>
          <p:nvPr/>
        </p:nvSpPr>
        <p:spPr>
          <a:xfrm>
            <a:off x="696000" y="1259999"/>
            <a:ext cx="10800000" cy="72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Select an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opreating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system: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Entering default OS in 4 sec.</a:t>
            </a:r>
          </a:p>
        </p:txBody>
      </p:sp>
      <p:sp>
        <p:nvSpPr>
          <p:cNvPr id="4" name="Text BIOSTitle"/>
          <p:cNvSpPr txBox="1"/>
          <p:nvPr/>
        </p:nvSpPr>
        <p:spPr>
          <a:xfrm>
            <a:off x="3396000" y="360045"/>
            <a:ext cx="5400000" cy="64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Boot Manager</a:t>
            </a:r>
          </a:p>
        </p:txBody>
      </p:sp>
    </p:spTree>
    <p:extLst>
      <p:ext uri="{BB962C8B-B14F-4D97-AF65-F5344CB8AC3E}">
        <p14:creationId xmlns:p14="http://schemas.microsoft.com/office/powerpoint/2010/main" val="212893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IOSContent"/>
          <p:cNvSpPr txBox="1"/>
          <p:nvPr/>
        </p:nvSpPr>
        <p:spPr>
          <a:xfrm>
            <a:off x="696000" y="5472000"/>
            <a:ext cx="10800000" cy="100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  <a:sym typeface="+mn-ea"/>
              </a:rPr>
              <a:t>Press [↑] or [↓] to move your selection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  <a:sym typeface="+mn-ea"/>
              </a:rPr>
              <a:t>Press [Enter] to enter the selected 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Press [Del] to enter BIOS Settings</a:t>
            </a:r>
          </a:p>
        </p:txBody>
      </p:sp>
      <p:sp>
        <p:nvSpPr>
          <p:cNvPr id="8" name="Text BIOSContent">
            <a:extLst>
              <a:ext uri="{FF2B5EF4-FFF2-40B4-BE49-F238E27FC236}">
                <a16:creationId xmlns:a16="http://schemas.microsoft.com/office/drawing/2014/main" id="{143F471D-2FA6-49A7-819B-D5A290515E43}"/>
              </a:ext>
            </a:extLst>
          </p:cNvPr>
          <p:cNvSpPr txBox="1"/>
          <p:nvPr/>
        </p:nvSpPr>
        <p:spPr>
          <a:xfrm>
            <a:off x="696000" y="395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Sagerows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8 PE [Administrator Permission]</a:t>
            </a:r>
          </a:p>
        </p:txBody>
      </p:sp>
      <p:sp>
        <p:nvSpPr>
          <p:cNvPr id="3" name="Text BIOSContent"/>
          <p:cNvSpPr txBox="1"/>
          <p:nvPr/>
        </p:nvSpPr>
        <p:spPr>
          <a:xfrm>
            <a:off x="696000" y="341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solidFill>
                  <a:prstClr val="white"/>
                </a:solidFill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Ubaotu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</p:txBody>
      </p:sp>
      <p:sp>
        <p:nvSpPr>
          <p:cNvPr id="2" name="Text BIOSContent"/>
          <p:cNvSpPr txBox="1"/>
          <p:nvPr/>
        </p:nvSpPr>
        <p:spPr>
          <a:xfrm>
            <a:off x="696000" y="287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Sagerows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10</a:t>
            </a:r>
          </a:p>
        </p:txBody>
      </p:sp>
      <p:sp>
        <p:nvSpPr>
          <p:cNvPr id="7" name="Text BIOSContent"/>
          <p:cNvSpPr txBox="1"/>
          <p:nvPr/>
        </p:nvSpPr>
        <p:spPr>
          <a:xfrm>
            <a:off x="696000" y="2339999"/>
            <a:ext cx="10800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WinnieOS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9 [Default]</a:t>
            </a:r>
          </a:p>
        </p:txBody>
      </p:sp>
      <p:sp>
        <p:nvSpPr>
          <p:cNvPr id="5" name="Text BIOSContent"/>
          <p:cNvSpPr txBox="1"/>
          <p:nvPr/>
        </p:nvSpPr>
        <p:spPr>
          <a:xfrm>
            <a:off x="696000" y="1259999"/>
            <a:ext cx="10800000" cy="72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Select an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opreating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system: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Entering default OS in 3 sec.</a:t>
            </a:r>
          </a:p>
        </p:txBody>
      </p:sp>
      <p:sp>
        <p:nvSpPr>
          <p:cNvPr id="4" name="Text BIOSTitle"/>
          <p:cNvSpPr txBox="1"/>
          <p:nvPr/>
        </p:nvSpPr>
        <p:spPr>
          <a:xfrm>
            <a:off x="3396000" y="360045"/>
            <a:ext cx="5400000" cy="64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Boot Manager</a:t>
            </a:r>
          </a:p>
        </p:txBody>
      </p:sp>
    </p:spTree>
    <p:extLst>
      <p:ext uri="{BB962C8B-B14F-4D97-AF65-F5344CB8AC3E}">
        <p14:creationId xmlns:p14="http://schemas.microsoft.com/office/powerpoint/2010/main" val="271849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IOSContent"/>
          <p:cNvSpPr txBox="1"/>
          <p:nvPr/>
        </p:nvSpPr>
        <p:spPr>
          <a:xfrm>
            <a:off x="696000" y="5472000"/>
            <a:ext cx="10800000" cy="100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  <a:sym typeface="+mn-ea"/>
              </a:rPr>
              <a:t>Press [↑] or [↓] to move your selection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  <a:sym typeface="+mn-ea"/>
              </a:rPr>
              <a:t>Press [Enter] to enter the selected 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Press [Del] to enter BIOS Settings</a:t>
            </a:r>
          </a:p>
        </p:txBody>
      </p:sp>
      <p:sp>
        <p:nvSpPr>
          <p:cNvPr id="8" name="Text BIOSContent">
            <a:extLst>
              <a:ext uri="{FF2B5EF4-FFF2-40B4-BE49-F238E27FC236}">
                <a16:creationId xmlns:a16="http://schemas.microsoft.com/office/drawing/2014/main" id="{143F471D-2FA6-49A7-819B-D5A290515E43}"/>
              </a:ext>
            </a:extLst>
          </p:cNvPr>
          <p:cNvSpPr txBox="1"/>
          <p:nvPr/>
        </p:nvSpPr>
        <p:spPr>
          <a:xfrm>
            <a:off x="696000" y="395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Sagerows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8 PE [Administrator Permission]</a:t>
            </a:r>
          </a:p>
        </p:txBody>
      </p:sp>
      <p:sp>
        <p:nvSpPr>
          <p:cNvPr id="3" name="Text BIOSContent"/>
          <p:cNvSpPr txBox="1"/>
          <p:nvPr/>
        </p:nvSpPr>
        <p:spPr>
          <a:xfrm>
            <a:off x="696000" y="341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solidFill>
                  <a:prstClr val="white"/>
                </a:solidFill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Ubaotu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</p:txBody>
      </p:sp>
      <p:sp>
        <p:nvSpPr>
          <p:cNvPr id="2" name="Text BIOSContent"/>
          <p:cNvSpPr txBox="1"/>
          <p:nvPr/>
        </p:nvSpPr>
        <p:spPr>
          <a:xfrm>
            <a:off x="696000" y="287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Sagerows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10</a:t>
            </a:r>
          </a:p>
        </p:txBody>
      </p:sp>
      <p:sp>
        <p:nvSpPr>
          <p:cNvPr id="7" name="Text BIOSContent"/>
          <p:cNvSpPr txBox="1"/>
          <p:nvPr/>
        </p:nvSpPr>
        <p:spPr>
          <a:xfrm>
            <a:off x="696000" y="2339999"/>
            <a:ext cx="10800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WinnieOS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9 [Default]</a:t>
            </a:r>
          </a:p>
        </p:txBody>
      </p:sp>
      <p:sp>
        <p:nvSpPr>
          <p:cNvPr id="5" name="Text BIOSContent"/>
          <p:cNvSpPr txBox="1"/>
          <p:nvPr/>
        </p:nvSpPr>
        <p:spPr>
          <a:xfrm>
            <a:off x="696000" y="1259999"/>
            <a:ext cx="10800000" cy="72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Select an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opreating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system: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Entering default OS in 2 sec.</a:t>
            </a:r>
          </a:p>
        </p:txBody>
      </p:sp>
      <p:sp>
        <p:nvSpPr>
          <p:cNvPr id="4" name="Text BIOSTitle"/>
          <p:cNvSpPr txBox="1"/>
          <p:nvPr/>
        </p:nvSpPr>
        <p:spPr>
          <a:xfrm>
            <a:off x="3396000" y="360045"/>
            <a:ext cx="5400000" cy="64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Boot Manager</a:t>
            </a:r>
          </a:p>
        </p:txBody>
      </p:sp>
    </p:spTree>
    <p:extLst>
      <p:ext uri="{BB962C8B-B14F-4D97-AF65-F5344CB8AC3E}">
        <p14:creationId xmlns:p14="http://schemas.microsoft.com/office/powerpoint/2010/main" val="369997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IOSContent"/>
          <p:cNvSpPr txBox="1"/>
          <p:nvPr/>
        </p:nvSpPr>
        <p:spPr>
          <a:xfrm>
            <a:off x="696000" y="5472000"/>
            <a:ext cx="10800000" cy="100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  <a:sym typeface="+mn-ea"/>
              </a:rPr>
              <a:t>Press [↑] or [↓] to move your selection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  <a:sym typeface="+mn-ea"/>
              </a:rPr>
              <a:t>Press [Enter] to enter the selected 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Press [Del] to enter BIOS Settings</a:t>
            </a:r>
          </a:p>
        </p:txBody>
      </p:sp>
      <p:sp>
        <p:nvSpPr>
          <p:cNvPr id="8" name="Text BIOSContent">
            <a:extLst>
              <a:ext uri="{FF2B5EF4-FFF2-40B4-BE49-F238E27FC236}">
                <a16:creationId xmlns:a16="http://schemas.microsoft.com/office/drawing/2014/main" id="{143F471D-2FA6-49A7-819B-D5A290515E43}"/>
              </a:ext>
            </a:extLst>
          </p:cNvPr>
          <p:cNvSpPr txBox="1"/>
          <p:nvPr/>
        </p:nvSpPr>
        <p:spPr>
          <a:xfrm>
            <a:off x="696000" y="395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Sagerows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8 PE [Administrator Permission]</a:t>
            </a:r>
          </a:p>
        </p:txBody>
      </p:sp>
      <p:sp>
        <p:nvSpPr>
          <p:cNvPr id="3" name="Text BIOSContent"/>
          <p:cNvSpPr txBox="1"/>
          <p:nvPr/>
        </p:nvSpPr>
        <p:spPr>
          <a:xfrm>
            <a:off x="696000" y="341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solidFill>
                  <a:prstClr val="white"/>
                </a:solidFill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Ubaotu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</p:txBody>
      </p:sp>
      <p:sp>
        <p:nvSpPr>
          <p:cNvPr id="2" name="Text BIOSContent"/>
          <p:cNvSpPr txBox="1"/>
          <p:nvPr/>
        </p:nvSpPr>
        <p:spPr>
          <a:xfrm>
            <a:off x="696000" y="287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Sagerows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10</a:t>
            </a:r>
          </a:p>
        </p:txBody>
      </p:sp>
      <p:sp>
        <p:nvSpPr>
          <p:cNvPr id="7" name="Text BIOSContent"/>
          <p:cNvSpPr txBox="1"/>
          <p:nvPr/>
        </p:nvSpPr>
        <p:spPr>
          <a:xfrm>
            <a:off x="696000" y="2339999"/>
            <a:ext cx="10800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WinnieOS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9 [Default]</a:t>
            </a:r>
          </a:p>
        </p:txBody>
      </p:sp>
      <p:sp>
        <p:nvSpPr>
          <p:cNvPr id="5" name="Text BIOSContent"/>
          <p:cNvSpPr txBox="1"/>
          <p:nvPr/>
        </p:nvSpPr>
        <p:spPr>
          <a:xfrm>
            <a:off x="696000" y="1259999"/>
            <a:ext cx="10800000" cy="72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Select an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opreating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system: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Entering default OS in 1 sec.</a:t>
            </a:r>
          </a:p>
        </p:txBody>
      </p:sp>
      <p:sp>
        <p:nvSpPr>
          <p:cNvPr id="4" name="Text BIOSTitle"/>
          <p:cNvSpPr txBox="1"/>
          <p:nvPr/>
        </p:nvSpPr>
        <p:spPr>
          <a:xfrm>
            <a:off x="3396000" y="360045"/>
            <a:ext cx="5400000" cy="64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Boot Manager</a:t>
            </a:r>
          </a:p>
        </p:txBody>
      </p:sp>
    </p:spTree>
    <p:extLst>
      <p:ext uri="{BB962C8B-B14F-4D97-AF65-F5344CB8AC3E}">
        <p14:creationId xmlns:p14="http://schemas.microsoft.com/office/powerpoint/2010/main" val="235577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StartingUp"/>
          <p:cNvSpPr txBox="1"/>
          <p:nvPr/>
        </p:nvSpPr>
        <p:spPr>
          <a:xfrm>
            <a:off x="3396000" y="3960000"/>
            <a:ext cx="54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正在启动 </a:t>
            </a:r>
            <a:r>
              <a:rPr kumimoji="0" lang="en-US" altLang="zh-CN" sz="36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6" name="Picture Winnie">
            <a:extLst>
              <a:ext uri="{FF2B5EF4-FFF2-40B4-BE49-F238E27FC236}">
                <a16:creationId xmlns:a16="http://schemas.microsoft.com/office/drawing/2014/main" id="{6652125E-F39D-45EC-8D23-57BD8811DD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09" r="14509" b="52445"/>
          <a:stretch/>
        </p:blipFill>
        <p:spPr>
          <a:xfrm>
            <a:off x="5196000" y="1800000"/>
            <a:ext cx="1800000" cy="1800000"/>
          </a:xfrm>
          <a:prstGeom prst="rect">
            <a:avLst/>
          </a:prstGeom>
        </p:spPr>
      </p:pic>
      <p:pic>
        <p:nvPicPr>
          <p:cNvPr id="3" name="Graphic Spinner">
            <a:extLst>
              <a:ext uri="{FF2B5EF4-FFF2-40B4-BE49-F238E27FC236}">
                <a16:creationId xmlns:a16="http://schemas.microsoft.com/office/drawing/2014/main" id="{29D10488-DEE1-42D5-B416-834BFCA032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7000"/>
    </mc:Choice>
    <mc:Fallback xmlns="">
      <p:transition advClick="0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4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120000000">
                                      <p:cBhvr>
                                        <p:cTn id="13" dur="6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4" grpId="2"/>
      <p:bldP spid="4" grpId="3"/>
      <p:bldP spid="4" grpId="4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MouseWorking">
            <a:extLst>
              <a:ext uri="{FF2B5EF4-FFF2-40B4-BE49-F238E27FC236}">
                <a16:creationId xmlns:a16="http://schemas.microsoft.com/office/drawing/2014/main" id="{4369EBCB-0843-4F34-858E-33E5702E0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12078" y="3269720"/>
            <a:ext cx="360000" cy="36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  <p:pic>
        <p:nvPicPr>
          <p:cNvPr id="5" name="Graphic MousePointer">
            <a:extLst>
              <a:ext uri="{FF2B5EF4-FFF2-40B4-BE49-F238E27FC236}">
                <a16:creationId xmlns:a16="http://schemas.microsoft.com/office/drawing/2014/main" id="{A453E052-6276-4DF1-80EB-ED4CA9F30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6000" y="3159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  <p:pic>
        <p:nvPicPr>
          <p:cNvPr id="8" name="Graphic MouseSandglass">
            <a:extLst>
              <a:ext uri="{FF2B5EF4-FFF2-40B4-BE49-F238E27FC236}">
                <a16:creationId xmlns:a16="http://schemas.microsoft.com/office/drawing/2014/main" id="{1482390C-8195-468F-869A-74FA7E652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654056" y="2942932"/>
            <a:ext cx="720000" cy="72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34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6000"/>
    </mc:Choice>
    <mc:Fallback xmlns="">
      <p:transition advClick="0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88C0453-C946-4EDF-B584-95728421D401}"/>
              </a:ext>
            </a:extLst>
          </p:cNvPr>
          <p:cNvSpPr/>
          <p:nvPr/>
        </p:nvSpPr>
        <p:spPr>
          <a:xfrm>
            <a:off x="9672000" y="5904000"/>
            <a:ext cx="1980000" cy="432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rgbClr val="0078D2"/>
              </a:gs>
              <a:gs pos="60000">
                <a:srgbClr val="0070C0"/>
              </a:gs>
            </a:gsLst>
            <a:lin ang="5400000" scaled="0"/>
          </a:gradFill>
          <a:ln w="12700">
            <a:solidFill>
              <a:srgbClr val="00467A"/>
            </a:solidFill>
          </a:ln>
          <a:effectLst>
            <a:outerShdw blurRad="127000" algn="ctr" rotWithShape="0">
              <a:srgbClr val="0046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突开</a:t>
            </a:r>
          </a:p>
        </p:txBody>
      </p:sp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8B64B62-7690-4649-87AC-3AE69D35836B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高级安装</a:t>
            </a:r>
          </a:p>
        </p:txBody>
      </p:sp>
      <p:sp>
        <p:nvSpPr>
          <p:cNvPr id="21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5D9131D-05D0-44F2-BC7C-DB3903FD98E9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2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E1D5579-39FD-43AA-AD21-12C1253B71D6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感谢陛下钦点并购买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产品。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本向导程序将协助陛下安装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操作系统到陛下的坦克机上。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系统版本：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9 Build 10492 x64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向导版本：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Installer v5.14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安装模式：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USB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大容量存储设备 固件安装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点击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【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突开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】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以开始安装系统。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欢迎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39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54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0" name="Graphic MousePointer">
            <a:extLst>
              <a:ext uri="{FF2B5EF4-FFF2-40B4-BE49-F238E27FC236}">
                <a16:creationId xmlns:a16="http://schemas.microsoft.com/office/drawing/2014/main" id="{2328F070-3D96-4D7E-90D8-6C8B06FEA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2000" y="6120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4182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0">
        <p159:morph option="byChar"/>
      </p:transition>
    </mc:Choice>
    <mc:Fallback xmlns="">
      <p:transition advClick="0" advTm="0">
        <p:fade/>
      </p:transition>
    </mc:Fallback>
  </mc:AlternateContent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Bg">
            <a:extLst>
              <a:ext uri="{FF2B5EF4-FFF2-40B4-BE49-F238E27FC236}">
                <a16:creationId xmlns:a16="http://schemas.microsoft.com/office/drawing/2014/main" id="{FFD28C05-7F72-4C6C-A9FD-96BF0F2C50D1}"/>
              </a:ext>
            </a:extLst>
          </p:cNvPr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Bg">
            <a:extLst>
              <a:ext uri="{FF2B5EF4-FFF2-40B4-BE49-F238E27FC236}">
                <a16:creationId xmlns:a16="http://schemas.microsoft.com/office/drawing/2014/main" id="{3C36D0D7-9A57-43A1-A256-CFB188CD1A48}"/>
              </a:ext>
            </a:extLst>
          </p:cNvPr>
          <p:cNvSpPr txBox="1"/>
          <p:nvPr/>
        </p:nvSpPr>
        <p:spPr>
          <a:xfrm>
            <a:off x="4346800" y="1707399"/>
            <a:ext cx="3600000" cy="360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20000" dirty="0">
                <a:solidFill>
                  <a:schemeClr val="tx1">
                    <a:alpha val="20000"/>
                  </a:schemeClr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  <a:endParaRPr kumimoji="0" lang="en-US" altLang="zh-CN" sz="20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20000"/>
                </a:schemeClr>
              </a:solidFill>
              <a:effectLst/>
              <a:uLnTx/>
              <a:uFillTx/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</a:endParaRPr>
          </a:p>
        </p:txBody>
      </p:sp>
      <p:sp>
        <p:nvSpPr>
          <p:cNvPr id="6" name="Text General">
            <a:extLst>
              <a:ext uri="{FF2B5EF4-FFF2-40B4-BE49-F238E27FC236}">
                <a16:creationId xmlns:a16="http://schemas.microsoft.com/office/drawing/2014/main" id="{BCFAC97B-A86B-4E36-B7B2-4B0CC374FCD0}"/>
              </a:ext>
            </a:extLst>
          </p:cNvPr>
          <p:cNvSpPr txBox="1"/>
          <p:nvPr/>
        </p:nvSpPr>
        <p:spPr>
          <a:xfrm>
            <a:off x="1596000" y="1305342"/>
            <a:ext cx="9000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A fatal</a:t>
            </a:r>
            <a:r>
              <a:rPr kumimoji="0" lang="en-US" altLang="zh-CN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error has occurred and the system has shut down to prevent further damage to your </a:t>
            </a:r>
            <a:r>
              <a:rPr kumimoji="0" lang="en-US" altLang="zh-CN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tankuter</a:t>
            </a:r>
            <a:r>
              <a:rPr kumimoji="0" lang="en-US" altLang="zh-CN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. Please hold down the POWER button for at least 10 seconds to clear the memory and restart the </a:t>
            </a:r>
            <a:r>
              <a:rPr kumimoji="0" lang="en-US" altLang="zh-CN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tankuter</a:t>
            </a:r>
            <a:r>
              <a:rPr kumimoji="0" lang="en-US" altLang="zh-CN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.</a:t>
            </a:r>
          </a:p>
          <a:p>
            <a:pPr lvl="0">
              <a:defRPr/>
            </a:pPr>
            <a:endParaRPr lang="en-US" altLang="zh-CN" baseline="0" dirty="0">
              <a:solidFill>
                <a:schemeClr val="bg1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baseline="0" dirty="0">
              <a:solidFill>
                <a:schemeClr val="bg1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系统发生致命翻车。为防止对陛下的坦克机造成进一步的伤害，系统已经不做了睡大觉。请按住电源键至少 </a:t>
            </a:r>
            <a:r>
              <a:rPr kumimoji="0" lang="en-US" altLang="zh-CN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10 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秒钟以清除沼气池并换肩。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baseline="0" dirty="0">
              <a:solidFill>
                <a:schemeClr val="bg1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baseline="0" dirty="0">
              <a:solidFill>
                <a:schemeClr val="bg1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作業系統發生致命錯誤。爲防止對您的計算機造成更大傷害，系統已停止運行。請按住電源鍵至少 </a:t>
            </a:r>
            <a:r>
              <a:rPr kumimoji="0" lang="en-US" altLang="zh-CN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10 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秒鐘以清空記憶體並重新起動計算機。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baseline="0" dirty="0">
              <a:solidFill>
                <a:schemeClr val="bg1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baseline="0" dirty="0">
              <a:solidFill>
                <a:schemeClr val="bg1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ja-JP" altLang="en-US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  <a:cs typeface="字幕黑体M" panose="020B0500000000000000" pitchFamily="34" charset="-122"/>
              </a:rPr>
              <a:t>エラーが発生しました。念のために、システムはもうシャットダウンしました。電源ボタンを押して、コンピュータを再起動してください。</a:t>
            </a:r>
            <a:endParaRPr kumimoji="0" lang="en-US" altLang="ja-JP" i="0" u="none" strike="noStrike" kern="1200" cap="none" spc="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  <a:cs typeface="字幕黑体M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537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0"/>
    </mc:Choice>
    <mc:Fallback xmlns="">
      <p:transition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4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6" grpId="4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ProgressBg">
            <a:extLst>
              <a:ext uri="{FF2B5EF4-FFF2-40B4-BE49-F238E27FC236}">
                <a16:creationId xmlns:a16="http://schemas.microsoft.com/office/drawing/2014/main" id="{EF801128-0DC2-4296-9F25-AD8B726907F5}"/>
              </a:ext>
            </a:extLst>
          </p:cNvPr>
          <p:cNvSpPr/>
          <p:nvPr/>
        </p:nvSpPr>
        <p:spPr>
          <a:xfrm>
            <a:off x="11520000" y="6156000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  <a:alpha val="70000"/>
            </a:schemeClr>
          </a:solidFill>
          <a:ln>
            <a:solidFill>
              <a:schemeClr val="tx1">
                <a:lumMod val="50000"/>
                <a:lumOff val="5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DFPHeiMedium-B5" panose="020B0500000000000000" pitchFamily="34" charset="-122"/>
            </a:endParaRPr>
          </a:p>
        </p:txBody>
      </p:sp>
      <p:sp>
        <p:nvSpPr>
          <p:cNvPr id="5" name="Oval ProgressFg">
            <a:extLst>
              <a:ext uri="{FF2B5EF4-FFF2-40B4-BE49-F238E27FC236}">
                <a16:creationId xmlns:a16="http://schemas.microsoft.com/office/drawing/2014/main" id="{F34F912D-545A-44DA-B8E1-63A58D123C4D}"/>
              </a:ext>
            </a:extLst>
          </p:cNvPr>
          <p:cNvSpPr/>
          <p:nvPr/>
        </p:nvSpPr>
        <p:spPr>
          <a:xfrm>
            <a:off x="11520000" y="6156000"/>
            <a:ext cx="360000" cy="360000"/>
          </a:xfrm>
          <a:prstGeom prst="ellipse">
            <a:avLst/>
          </a:prstGeom>
          <a:solidFill>
            <a:schemeClr val="bg1">
              <a:lumMod val="85000"/>
              <a:alpha val="70000"/>
            </a:schemeClr>
          </a:solidFill>
          <a:ln>
            <a:solidFill>
              <a:schemeClr val="bg1">
                <a:lumMod val="9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DFPHeiMedium-B5" panose="020B0500000000000000" pitchFamily="34" charset="-122"/>
            </a:endParaRPr>
          </a:p>
        </p:txBody>
      </p:sp>
      <p:sp>
        <p:nvSpPr>
          <p:cNvPr id="63" name="Text Copyright">
            <a:extLst>
              <a:ext uri="{FF2B5EF4-FFF2-40B4-BE49-F238E27FC236}">
                <a16:creationId xmlns:a16="http://schemas.microsoft.com/office/drawing/2014/main" id="{4F690D7A-2AAE-4A85-8BF7-5A8133FFA2C9}"/>
              </a:ext>
            </a:extLst>
          </p:cNvPr>
          <p:cNvSpPr txBox="1"/>
          <p:nvPr/>
        </p:nvSpPr>
        <p:spPr>
          <a:xfrm>
            <a:off x="0" y="6611779"/>
            <a:ext cx="720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方正基础像素" panose="02000604000000000000" pitchFamily="2" charset="2"/>
              </a:rPr>
              <a:t>© 2015-2020 SAM TOKI STUDIO.     CC BY-NC 3.0</a:t>
            </a:r>
          </a:p>
        </p:txBody>
      </p:sp>
      <p:sp>
        <p:nvSpPr>
          <p:cNvPr id="122" name="Text TheEnd">
            <a:extLst>
              <a:ext uri="{FF2B5EF4-FFF2-40B4-BE49-F238E27FC236}">
                <a16:creationId xmlns:a16="http://schemas.microsoft.com/office/drawing/2014/main" id="{3393811D-3940-4D09-87ED-4B93C1E793C1}"/>
              </a:ext>
            </a:extLst>
          </p:cNvPr>
          <p:cNvSpPr txBox="1"/>
          <p:nvPr/>
        </p:nvSpPr>
        <p:spPr>
          <a:xfrm>
            <a:off x="2496000" y="2529000"/>
            <a:ext cx="7200000" cy="180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377">
              <a:defRPr/>
            </a:pPr>
            <a:r>
              <a:rPr lang="en-US" altLang="zh-CN" sz="3600" dirty="0">
                <a:solidFill>
                  <a:prstClr val="white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方正韵动粗黑_GBK" panose="02000000000000000000" pitchFamily="2" charset="-122"/>
              </a:rPr>
              <a:t>THE END</a:t>
            </a:r>
          </a:p>
          <a:p>
            <a:pPr lvl="0" algn="ctr" defTabSz="914377">
              <a:defRPr/>
            </a:pPr>
            <a:r>
              <a:rPr lang="zh-CN" altLang="en-US" sz="3600" dirty="0">
                <a:solidFill>
                  <a:prstClr val="white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方正韵动粗黑_GBK" panose="02000000000000000000" pitchFamily="2" charset="-122"/>
              </a:rPr>
              <a:t>完</a:t>
            </a:r>
            <a:endParaRPr lang="en-US" altLang="zh-CN" sz="3600" dirty="0">
              <a:solidFill>
                <a:prstClr val="white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方正韵动粗黑_GBK" panose="02000000000000000000" pitchFamily="2" charset="-122"/>
            </a:endParaRPr>
          </a:p>
          <a:p>
            <a:pPr lvl="0" algn="ctr" defTabSz="914377">
              <a:defRPr/>
            </a:pPr>
            <a:r>
              <a:rPr lang="ja-JP" altLang="en-US" sz="3600" dirty="0">
                <a:solidFill>
                  <a:prstClr val="white"/>
                </a:solidFill>
                <a:latin typeface="字幕黑体M" panose="020B0500000000000000" pitchFamily="34" charset="-122"/>
                <a:ea typeface="字幕黑体M" panose="020B0500000000000000" pitchFamily="34" charset="-122"/>
                <a:cs typeface="字幕黑体M" panose="020B0500000000000000" pitchFamily="34" charset="-122"/>
              </a:rPr>
              <a:t>おわり</a:t>
            </a:r>
            <a:endParaRPr lang="en-US" altLang="zh-CN" sz="2400" dirty="0">
              <a:solidFill>
                <a:prstClr val="white"/>
              </a:solidFill>
              <a:latin typeface="字幕黑体M" panose="020B0500000000000000" pitchFamily="34" charset="-122"/>
              <a:ea typeface="字幕黑体M" panose="020B0500000000000000" pitchFamily="34" charset="-122"/>
              <a:cs typeface="字幕黑体M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64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4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2" grpId="0"/>
      <p:bldP spid="122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39670B0-244C-46E4-83E8-DBE2DB47F002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rgbClr val="0078D2"/>
              </a:gs>
              <a:gs pos="60000">
                <a:srgbClr val="0070C0"/>
              </a:gs>
            </a:gsLst>
            <a:lin ang="5400000" scaled="0"/>
          </a:gradFill>
          <a:ln w="12700">
            <a:solidFill>
              <a:srgbClr val="00467A"/>
            </a:solidFill>
          </a:ln>
          <a:effectLst>
            <a:outerShdw blurRad="127000" algn="ctr" rotWithShape="0">
              <a:srgbClr val="0046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突开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066530D-8241-4830-9BC3-91A92F38C0C0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高级安装</a:t>
            </a:r>
          </a:p>
        </p:txBody>
      </p:sp>
      <p:sp>
        <p:nvSpPr>
          <p:cNvPr id="22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46CF724-AB95-40D8-9FB3-AE29959B8616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7EF09FD-C6D4-4709-BAE0-FA252E36639A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感谢陛下钦点并购买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产品。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本向导程序将协助陛下安装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操作系统到陛下的坦克机上。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系统版本：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9 Build 10492 x64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向导版本：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Installer v5.14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安装模式：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USB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大容量存储设备 固件安装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点击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【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突开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】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以开始安装系统。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3" name="Text Title">
            <a:extLst>
              <a:ext uri="{FF2B5EF4-FFF2-40B4-BE49-F238E27FC236}">
                <a16:creationId xmlns:a16="http://schemas.microsoft.com/office/drawing/2014/main" id="{5716E5AE-6E8D-4ECB-940E-AD19EE04C9FB}"/>
              </a:ext>
            </a:extLst>
          </p:cNvPr>
          <p:cNvSpPr txBox="1"/>
          <p:nvPr/>
        </p:nvSpPr>
        <p:spPr>
          <a:xfrm>
            <a:off x="25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协议与条款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0"/>
                </a:schemeClr>
              </a:solidFill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欢迎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39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54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1" name="Graphic MousePointer">
            <a:extLst>
              <a:ext uri="{FF2B5EF4-FFF2-40B4-BE49-F238E27FC236}">
                <a16:creationId xmlns:a16="http://schemas.microsoft.com/office/drawing/2014/main" id="{A0BEB2A5-3637-4B55-A14E-33384F389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2000" y="6120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4694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100">
        <p159:morph option="byChar"/>
      </p:transition>
    </mc:Choice>
    <mc:Fallback xmlns="">
      <p:transition advClick="0" advTm="1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939AEC-9E04-4842-B2EC-5E4931BD5412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22A7358F-456A-4BE0-A2CE-7D2668F8A2E0}"/>
              </a:ext>
            </a:extLst>
          </p:cNvPr>
          <p:cNvSpPr txBox="1"/>
          <p:nvPr/>
        </p:nvSpPr>
        <p:spPr>
          <a:xfrm>
            <a:off x="1584000" y="4608000"/>
            <a:ext cx="360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我已读过并通过协议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Checkbox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98C013C-11DD-496E-AB7D-47E2D242E74D}"/>
              </a:ext>
            </a:extLst>
          </p:cNvPr>
          <p:cNvSpPr/>
          <p:nvPr/>
        </p:nvSpPr>
        <p:spPr>
          <a:xfrm>
            <a:off x="1080000" y="4608000"/>
            <a:ext cx="432000" cy="432000"/>
          </a:xfrm>
          <a:prstGeom prst="roundRect">
            <a:avLst>
              <a:gd name="adj" fmla="val 17199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00B0F0"/>
            </a:solidFill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800" dirty="0">
                <a:solidFill>
                  <a:schemeClr val="bg1">
                    <a:alpha val="0"/>
                  </a:schemeClr>
                </a:solidFill>
                <a:latin typeface="HiraginoKaku W3" panose="020B0403000000000000" pitchFamily="34" charset="-128"/>
                <a:ea typeface="HiraginoKaku W3" panose="020B0403000000000000" pitchFamily="34" charset="-128"/>
                <a:cs typeface="XHei Square" panose="02010600030101010101" pitchFamily="2" charset="-122"/>
                <a:sym typeface="+mn-ea"/>
              </a:rPr>
              <a:t>✓</a:t>
            </a:r>
          </a:p>
        </p:txBody>
      </p:sp>
      <p:sp>
        <p:nvSpPr>
          <p:cNvPr id="14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545032-EBF9-474A-9405-2B1C9C21A5A1}"/>
              </a:ext>
            </a:extLst>
          </p:cNvPr>
          <p:cNvSpPr/>
          <p:nvPr/>
        </p:nvSpPr>
        <p:spPr>
          <a:xfrm>
            <a:off x="1080000" y="2160000"/>
            <a:ext cx="10080000" cy="2160000"/>
          </a:xfrm>
          <a:prstGeom prst="roundRect">
            <a:avLst>
              <a:gd name="adj" fmla="val 3911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 err="1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WinnieOS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坦克机操作系统 最终用户撒币协议</a:t>
            </a:r>
            <a:endParaRPr lang="en-US" altLang="zh-CN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(C) 2020 </a:t>
            </a:r>
            <a:r>
              <a:rPr lang="en-US" altLang="zh-CN" dirty="0" err="1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ZhongNanHai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 Software Technologies Inc.</a:t>
            </a:r>
          </a:p>
          <a:p>
            <a:endParaRPr lang="en-US" altLang="zh-CN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……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此处已省略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114514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字，不编了睡大觉</a:t>
            </a:r>
          </a:p>
        </p:txBody>
      </p:sp>
      <p:sp>
        <p:nvSpPr>
          <p:cNvPr id="15" name="Rectangle Scrollbar">
            <a:extLst>
              <a:ext uri="{FF2B5EF4-FFF2-40B4-BE49-F238E27FC236}">
                <a16:creationId xmlns:a16="http://schemas.microsoft.com/office/drawing/2014/main" id="{66E5E00A-7DA1-4626-B24B-2FB006968D7A}"/>
              </a:ext>
            </a:extLst>
          </p:cNvPr>
          <p:cNvSpPr/>
          <p:nvPr/>
        </p:nvSpPr>
        <p:spPr>
          <a:xfrm>
            <a:off x="10980000" y="2268000"/>
            <a:ext cx="108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请认真读过我们的撒币协议。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陛下必须充分理解并通过以下协议才能继续使用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产品。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3" name="Text Title">
            <a:extLst>
              <a:ext uri="{FF2B5EF4-FFF2-40B4-BE49-F238E27FC236}">
                <a16:creationId xmlns:a16="http://schemas.microsoft.com/office/drawing/2014/main" id="{D388EFA0-95BD-435B-93B1-E00F967CA83C}"/>
              </a:ext>
            </a:extLst>
          </p:cNvPr>
          <p:cNvSpPr txBox="1"/>
          <p:nvPr/>
        </p:nvSpPr>
        <p:spPr>
          <a:xfrm>
            <a:off x="-108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欢迎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0"/>
                </a:schemeClr>
              </a:solidFill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协议与条款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39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54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2000" y="6120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7786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6000">
        <p159:morph option="byChar"/>
      </p:transition>
    </mc:Choice>
    <mc:Fallback xmlns="">
      <p:transition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8" grpId="0"/>
      <p:bldP spid="18" grpId="1"/>
      <p:bldP spid="18" grpId="2"/>
      <p:bldP spid="18" grpId="3"/>
      <p:bldP spid="18" grpId="4"/>
      <p:bldP spid="16" grpId="0" animBg="1"/>
      <p:bldP spid="14" grpId="0" animBg="1"/>
      <p:bldP spid="15" grpId="0" animBg="1"/>
      <p:bldP spid="7" grpId="0"/>
      <p:bldP spid="7" grpId="1"/>
      <p:bldP spid="7" grpId="2"/>
      <p:bldP spid="7" grpId="3"/>
      <p:bldP spid="7" grpId="4"/>
      <p:bldP spid="13" grpId="0"/>
      <p:bldP spid="13" grpId="1"/>
      <p:bldP spid="13" grpId="2"/>
      <p:bldP spid="13" grpId="3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939AEC-9E04-4842-B2EC-5E4931BD5412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C1546CB-60AB-4BEC-BFFC-63C068BD37A5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E9353F0-CA31-4E54-802B-F84EFDF470CB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22A7358F-456A-4BE0-A2CE-7D2668F8A2E0}"/>
              </a:ext>
            </a:extLst>
          </p:cNvPr>
          <p:cNvSpPr txBox="1"/>
          <p:nvPr/>
        </p:nvSpPr>
        <p:spPr>
          <a:xfrm>
            <a:off x="1584000" y="4608000"/>
            <a:ext cx="360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我已读过并通过协议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Checkbox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98C013C-11DD-496E-AB7D-47E2D242E74D}"/>
              </a:ext>
            </a:extLst>
          </p:cNvPr>
          <p:cNvSpPr/>
          <p:nvPr/>
        </p:nvSpPr>
        <p:spPr>
          <a:xfrm>
            <a:off x="1080000" y="4608000"/>
            <a:ext cx="432000" cy="432000"/>
          </a:xfrm>
          <a:prstGeom prst="roundRect">
            <a:avLst>
              <a:gd name="adj" fmla="val 17199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00B0F0"/>
            </a:solidFill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800" dirty="0">
                <a:solidFill>
                  <a:schemeClr val="bg1">
                    <a:alpha val="0"/>
                  </a:schemeClr>
                </a:solidFill>
                <a:latin typeface="HiraginoKaku W3" panose="020B0403000000000000" pitchFamily="34" charset="-128"/>
                <a:ea typeface="HiraginoKaku W3" panose="020B0403000000000000" pitchFamily="34" charset="-128"/>
                <a:cs typeface="XHei Square" panose="02010600030101010101" pitchFamily="2" charset="-122"/>
                <a:sym typeface="+mn-ea"/>
              </a:rPr>
              <a:t>✓</a:t>
            </a:r>
          </a:p>
        </p:txBody>
      </p:sp>
      <p:sp>
        <p:nvSpPr>
          <p:cNvPr id="14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545032-EBF9-474A-9405-2B1C9C21A5A1}"/>
              </a:ext>
            </a:extLst>
          </p:cNvPr>
          <p:cNvSpPr/>
          <p:nvPr/>
        </p:nvSpPr>
        <p:spPr>
          <a:xfrm>
            <a:off x="1080000" y="2160000"/>
            <a:ext cx="10080000" cy="2160000"/>
          </a:xfrm>
          <a:prstGeom prst="roundRect">
            <a:avLst>
              <a:gd name="adj" fmla="val 3911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 err="1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WinnieOS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坦克机操作系统 最终用户撒币协议</a:t>
            </a:r>
            <a:endParaRPr lang="en-US" altLang="zh-CN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(C) 2020 </a:t>
            </a:r>
            <a:r>
              <a:rPr lang="en-US" altLang="zh-CN" dirty="0" err="1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ZhongNanHai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 Software Technologies Inc.</a:t>
            </a:r>
          </a:p>
          <a:p>
            <a:endParaRPr lang="en-US" altLang="zh-CN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……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此处已省略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114514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字，不编了睡大觉</a:t>
            </a:r>
          </a:p>
        </p:txBody>
      </p:sp>
      <p:sp>
        <p:nvSpPr>
          <p:cNvPr id="15" name="Rectangle Scrollbar">
            <a:extLst>
              <a:ext uri="{FF2B5EF4-FFF2-40B4-BE49-F238E27FC236}">
                <a16:creationId xmlns:a16="http://schemas.microsoft.com/office/drawing/2014/main" id="{66E5E00A-7DA1-4626-B24B-2FB006968D7A}"/>
              </a:ext>
            </a:extLst>
          </p:cNvPr>
          <p:cNvSpPr/>
          <p:nvPr/>
        </p:nvSpPr>
        <p:spPr>
          <a:xfrm>
            <a:off x="10980000" y="2268000"/>
            <a:ext cx="108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请认真读过我们的撒币协议。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陛下必须充分理解并通过以下协议才能继续使用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产品。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协议与条款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39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54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8000" y="4770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4725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200">
        <p159:morph option="byChar"/>
      </p:transition>
    </mc:Choice>
    <mc:Fallback xmlns="">
      <p:transition spd="slow" advClick="0" advTm="2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939AEC-9E04-4842-B2EC-5E4931BD5412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EECD157-53DE-4C8D-BA1C-ADAFE460E0C0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17F6DD0-412F-4D00-815F-2DB406AE7528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22A7358F-456A-4BE0-A2CE-7D2668F8A2E0}"/>
              </a:ext>
            </a:extLst>
          </p:cNvPr>
          <p:cNvSpPr txBox="1"/>
          <p:nvPr/>
        </p:nvSpPr>
        <p:spPr>
          <a:xfrm>
            <a:off x="1584000" y="4608000"/>
            <a:ext cx="360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我已读过并通过协议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Checkbox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98C013C-11DD-496E-AB7D-47E2D242E74D}"/>
              </a:ext>
            </a:extLst>
          </p:cNvPr>
          <p:cNvSpPr/>
          <p:nvPr/>
        </p:nvSpPr>
        <p:spPr>
          <a:xfrm>
            <a:off x="1116000" y="4644000"/>
            <a:ext cx="360000" cy="360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rgbClr val="0078D2"/>
              </a:gs>
              <a:gs pos="60000">
                <a:srgbClr val="0070C0"/>
              </a:gs>
            </a:gsLst>
            <a:lin ang="5400000" scaled="0"/>
          </a:gradFill>
          <a:ln w="12700">
            <a:solidFill>
              <a:srgbClr val="00467A"/>
            </a:solidFill>
          </a:ln>
          <a:effectLst>
            <a:outerShdw blurRad="127000" algn="ctr" rotWithShape="0">
              <a:srgbClr val="0046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bg1">
                    <a:alpha val="0"/>
                  </a:schemeClr>
                </a:solidFill>
                <a:latin typeface="HiraginoKaku W3" panose="020B0403000000000000" pitchFamily="34" charset="-128"/>
                <a:ea typeface="HiraginoKaku W3" panose="020B0403000000000000" pitchFamily="34" charset="-128"/>
                <a:cs typeface="XHei Square" panose="02010600030101010101" pitchFamily="2" charset="-122"/>
                <a:sym typeface="+mn-ea"/>
              </a:rPr>
              <a:t>✓</a:t>
            </a:r>
          </a:p>
        </p:txBody>
      </p:sp>
      <p:sp>
        <p:nvSpPr>
          <p:cNvPr id="14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545032-EBF9-474A-9405-2B1C9C21A5A1}"/>
              </a:ext>
            </a:extLst>
          </p:cNvPr>
          <p:cNvSpPr/>
          <p:nvPr/>
        </p:nvSpPr>
        <p:spPr>
          <a:xfrm>
            <a:off x="1080000" y="2160000"/>
            <a:ext cx="10080000" cy="2160000"/>
          </a:xfrm>
          <a:prstGeom prst="roundRect">
            <a:avLst>
              <a:gd name="adj" fmla="val 3911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 err="1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WinnieOS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坦克机操作系统 最终用户撒币协议</a:t>
            </a:r>
            <a:endParaRPr lang="en-US" altLang="zh-CN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(C) 2020 </a:t>
            </a:r>
            <a:r>
              <a:rPr lang="en-US" altLang="zh-CN" dirty="0" err="1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ZhongNanHai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 Software Technologies Inc.</a:t>
            </a:r>
          </a:p>
          <a:p>
            <a:endParaRPr lang="en-US" altLang="zh-CN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……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此处已省略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114514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字，不编了睡大觉</a:t>
            </a:r>
          </a:p>
        </p:txBody>
      </p:sp>
      <p:sp>
        <p:nvSpPr>
          <p:cNvPr id="15" name="Rectangle Scrollbar">
            <a:extLst>
              <a:ext uri="{FF2B5EF4-FFF2-40B4-BE49-F238E27FC236}">
                <a16:creationId xmlns:a16="http://schemas.microsoft.com/office/drawing/2014/main" id="{66E5E00A-7DA1-4626-B24B-2FB006968D7A}"/>
              </a:ext>
            </a:extLst>
          </p:cNvPr>
          <p:cNvSpPr/>
          <p:nvPr/>
        </p:nvSpPr>
        <p:spPr>
          <a:xfrm>
            <a:off x="10980000" y="2268000"/>
            <a:ext cx="108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请认真读过我们的撒币协议。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陛下必须充分理解并通过以下协议才能继续使用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产品。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协议与条款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39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54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8000" y="4770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8899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0">
        <p159:morph option="byChar"/>
      </p:transition>
    </mc:Choice>
    <mc:Fallback xmlns="">
      <p:transition advClick="0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939AEC-9E04-4842-B2EC-5E4931BD5412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5503A8B-E0F4-48D1-9FE3-F46903A0B818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3839442-090D-4BBE-B2AC-20560966B8A3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22A7358F-456A-4BE0-A2CE-7D2668F8A2E0}"/>
              </a:ext>
            </a:extLst>
          </p:cNvPr>
          <p:cNvSpPr txBox="1"/>
          <p:nvPr/>
        </p:nvSpPr>
        <p:spPr>
          <a:xfrm>
            <a:off x="1584000" y="4608000"/>
            <a:ext cx="360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我已读过并通过协议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Checkbox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98C013C-11DD-496E-AB7D-47E2D242E74D}"/>
              </a:ext>
            </a:extLst>
          </p:cNvPr>
          <p:cNvSpPr/>
          <p:nvPr/>
        </p:nvSpPr>
        <p:spPr>
          <a:xfrm>
            <a:off x="1080000" y="4608000"/>
            <a:ext cx="432000" cy="432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solidFill>
              <a:srgbClr val="008000"/>
            </a:solidFill>
          </a:ln>
          <a:effectLst>
            <a:outerShdw blurRad="127000" algn="ctr" rotWithShape="0">
              <a:srgbClr val="008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HiraginoKaku W3" panose="020B0403000000000000" pitchFamily="34" charset="-128"/>
                <a:ea typeface="HiraginoKaku W3" panose="020B0403000000000000" pitchFamily="34" charset="-128"/>
                <a:cs typeface="XHei Square" panose="02010600030101010101" pitchFamily="2" charset="-122"/>
                <a:sym typeface="+mn-ea"/>
              </a:rPr>
              <a:t>✓</a:t>
            </a:r>
          </a:p>
        </p:txBody>
      </p:sp>
      <p:sp>
        <p:nvSpPr>
          <p:cNvPr id="14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545032-EBF9-474A-9405-2B1C9C21A5A1}"/>
              </a:ext>
            </a:extLst>
          </p:cNvPr>
          <p:cNvSpPr/>
          <p:nvPr/>
        </p:nvSpPr>
        <p:spPr>
          <a:xfrm>
            <a:off x="1080000" y="2160000"/>
            <a:ext cx="10080000" cy="2160000"/>
          </a:xfrm>
          <a:prstGeom prst="roundRect">
            <a:avLst>
              <a:gd name="adj" fmla="val 3911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 err="1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WinnieOS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坦克机操作系统 最终用户撒币协议</a:t>
            </a:r>
            <a:endParaRPr lang="en-US" altLang="zh-CN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(C) 2020 </a:t>
            </a:r>
            <a:r>
              <a:rPr lang="en-US" altLang="zh-CN" dirty="0" err="1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ZhongNanHai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 Software Technologies Inc.</a:t>
            </a:r>
          </a:p>
          <a:p>
            <a:endParaRPr lang="en-US" altLang="zh-CN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……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此处已省略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114514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字，不编了睡大觉</a:t>
            </a:r>
          </a:p>
        </p:txBody>
      </p:sp>
      <p:sp>
        <p:nvSpPr>
          <p:cNvPr id="15" name="Rectangle Scrollbar">
            <a:extLst>
              <a:ext uri="{FF2B5EF4-FFF2-40B4-BE49-F238E27FC236}">
                <a16:creationId xmlns:a16="http://schemas.microsoft.com/office/drawing/2014/main" id="{66E5E00A-7DA1-4626-B24B-2FB006968D7A}"/>
              </a:ext>
            </a:extLst>
          </p:cNvPr>
          <p:cNvSpPr/>
          <p:nvPr/>
        </p:nvSpPr>
        <p:spPr>
          <a:xfrm>
            <a:off x="10980000" y="2268000"/>
            <a:ext cx="108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请认真读过我们的撒币协议。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陛下必须充分理解并通过以下协议才能继续使用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产品。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协议与条款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39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54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8000" y="4770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659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200">
        <p159:morph option="byChar"/>
      </p:transition>
    </mc:Choice>
    <mc:Fallback xmlns="">
      <p:transition advClick="0" advTm="2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SponsorContent">
            <a:extLst>
              <a:ext uri="{FF2B5EF4-FFF2-40B4-BE49-F238E27FC236}">
                <a16:creationId xmlns:a16="http://schemas.microsoft.com/office/drawing/2014/main" id="{83B95474-363D-46C6-909F-95D9D8330CA0}"/>
              </a:ext>
            </a:extLst>
          </p:cNvPr>
          <p:cNvSpPr txBox="1"/>
          <p:nvPr/>
        </p:nvSpPr>
        <p:spPr>
          <a:xfrm>
            <a:off x="4296000" y="3033000"/>
            <a:ext cx="36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 w="12700">
                  <a:noFill/>
                </a:ln>
                <a:solidFill>
                  <a:schemeClr val="bg1"/>
                </a:solidFill>
                <a:effectLst>
                  <a:outerShdw blurRad="63500" algn="ctr" rotWithShape="0">
                    <a:schemeClr val="tx1"/>
                  </a:outerShdw>
                </a:effectLst>
                <a:uLnTx/>
                <a:uFillTx/>
                <a:latin typeface="Yu Mincho Demibold" panose="02020600000000000000" pitchFamily="18" charset="-128"/>
                <a:ea typeface="Yu Mincho Demibold" panose="02020600000000000000" pitchFamily="18" charset="-128"/>
                <a:cs typeface="XHei Square" panose="02010600030101010101" pitchFamily="2" charset="-122"/>
              </a:rPr>
              <a:t>慶豐銀行</a:t>
            </a:r>
            <a:endParaRPr kumimoji="0" lang="zh-CN" altLang="en-US" sz="4000" b="0" i="0" u="none" strike="noStrike" kern="1200" cap="none" spc="0" normalizeH="0" baseline="0" noProof="0" dirty="0">
              <a:ln w="12700">
                <a:noFill/>
              </a:ln>
              <a:solidFill>
                <a:schemeClr val="bg1"/>
              </a:solidFill>
              <a:effectLst>
                <a:outerShdw blurRad="63500" algn="ctr" rotWithShape="0">
                  <a:schemeClr val="tx1"/>
                </a:outerShdw>
              </a:effectLst>
              <a:uLnTx/>
              <a:uFillTx/>
              <a:latin typeface="Yu Mincho Demibold" panose="02020600000000000000" pitchFamily="18" charset="-128"/>
              <a:ea typeface="Yu Mincho Demibold" panose="02020600000000000000" pitchFamily="18" charset="-128"/>
              <a:cs typeface="方正韵动粗黑_GBK" panose="02000000000000000000" pitchFamily="2" charset="-122"/>
            </a:endParaRPr>
          </a:p>
        </p:txBody>
      </p:sp>
      <p:sp>
        <p:nvSpPr>
          <p:cNvPr id="5" name="Text SponsorTitle">
            <a:extLst>
              <a:ext uri="{FF2B5EF4-FFF2-40B4-BE49-F238E27FC236}">
                <a16:creationId xmlns:a16="http://schemas.microsoft.com/office/drawing/2014/main" id="{1379422D-A5DE-438F-926B-B4C5108FF9B0}"/>
              </a:ext>
            </a:extLst>
          </p:cNvPr>
          <p:cNvSpPr txBox="1"/>
          <p:nvPr/>
        </p:nvSpPr>
        <p:spPr>
          <a:xfrm>
            <a:off x="2496000" y="1620000"/>
            <a:ext cx="7200000" cy="72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 w="12700">
                  <a:noFill/>
                </a:ln>
                <a:solidFill>
                  <a:schemeClr val="bg1"/>
                </a:solidFill>
                <a:effectLst>
                  <a:outerShdw blurRad="63500" algn="ctr" rotWithShape="0">
                    <a:schemeClr val="tx1"/>
                  </a:outerShdw>
                </a:effectLst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  <a:cs typeface="方正韵动中黑_GBK" panose="02000000000000000000" pitchFamily="2" charset="-122"/>
              </a:rPr>
              <a:t>赞　助</a:t>
            </a:r>
            <a:endParaRPr kumimoji="0" lang="zh-CN" altLang="en-US" sz="3200" b="0" i="0" u="none" strike="noStrike" kern="1200" cap="none" spc="0" normalizeH="0" baseline="0" noProof="0" dirty="0">
              <a:ln w="12700">
                <a:noFill/>
              </a:ln>
              <a:solidFill>
                <a:schemeClr val="bg1"/>
              </a:solidFill>
              <a:effectLst>
                <a:outerShdw blurRad="63500" algn="ctr" rotWithShape="0">
                  <a:schemeClr val="tx1"/>
                </a:outerShdw>
              </a:effectLst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  <a:cs typeface="方正韵动中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181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500"/>
    </mc:Choice>
    <mc:Fallback xmlns="">
      <p:transition advClick="0" advTm="4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3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3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939AEC-9E04-4842-B2EC-5E4931BD5412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3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1692E89-9361-449B-B70D-6D9FA5E4D3F0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31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12AB76D-34B6-4C07-978B-EDB137A68B67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22A7358F-456A-4BE0-A2CE-7D2668F8A2E0}"/>
              </a:ext>
            </a:extLst>
          </p:cNvPr>
          <p:cNvSpPr txBox="1"/>
          <p:nvPr/>
        </p:nvSpPr>
        <p:spPr>
          <a:xfrm>
            <a:off x="1584000" y="4608000"/>
            <a:ext cx="360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我已读过并通过协议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Checkbox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98C013C-11DD-496E-AB7D-47E2D242E74D}"/>
              </a:ext>
            </a:extLst>
          </p:cNvPr>
          <p:cNvSpPr/>
          <p:nvPr/>
        </p:nvSpPr>
        <p:spPr>
          <a:xfrm>
            <a:off x="1080000" y="4608000"/>
            <a:ext cx="432000" cy="432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solidFill>
              <a:srgbClr val="008000"/>
            </a:solidFill>
          </a:ln>
          <a:effectLst>
            <a:outerShdw blurRad="127000" algn="ctr" rotWithShape="0">
              <a:srgbClr val="008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HiraginoKaku W3" panose="020B0403000000000000" pitchFamily="34" charset="-128"/>
                <a:ea typeface="HiraginoKaku W3" panose="020B0403000000000000" pitchFamily="34" charset="-128"/>
                <a:cs typeface="XHei Square" panose="02010600030101010101" pitchFamily="2" charset="-122"/>
                <a:sym typeface="+mn-ea"/>
              </a:rPr>
              <a:t>✓</a:t>
            </a:r>
          </a:p>
        </p:txBody>
      </p:sp>
      <p:sp>
        <p:nvSpPr>
          <p:cNvPr id="14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545032-EBF9-474A-9405-2B1C9C21A5A1}"/>
              </a:ext>
            </a:extLst>
          </p:cNvPr>
          <p:cNvSpPr/>
          <p:nvPr/>
        </p:nvSpPr>
        <p:spPr>
          <a:xfrm>
            <a:off x="1080000" y="2160000"/>
            <a:ext cx="10080000" cy="2160000"/>
          </a:xfrm>
          <a:prstGeom prst="roundRect">
            <a:avLst>
              <a:gd name="adj" fmla="val 3911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 err="1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WinnieOS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坦克机操作系统 最终用户撒币协议</a:t>
            </a:r>
            <a:endParaRPr lang="en-US" altLang="zh-CN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(C) 2020 </a:t>
            </a:r>
            <a:r>
              <a:rPr lang="en-US" altLang="zh-CN" dirty="0" err="1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ZhongNanHai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 Software Technologies Inc.</a:t>
            </a:r>
          </a:p>
          <a:p>
            <a:endParaRPr lang="en-US" altLang="zh-CN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……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此处已省略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114514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字，不编了睡大觉</a:t>
            </a:r>
          </a:p>
        </p:txBody>
      </p:sp>
      <p:sp>
        <p:nvSpPr>
          <p:cNvPr id="15" name="Rectangle Scrollbar">
            <a:extLst>
              <a:ext uri="{FF2B5EF4-FFF2-40B4-BE49-F238E27FC236}">
                <a16:creationId xmlns:a16="http://schemas.microsoft.com/office/drawing/2014/main" id="{66E5E00A-7DA1-4626-B24B-2FB006968D7A}"/>
              </a:ext>
            </a:extLst>
          </p:cNvPr>
          <p:cNvSpPr/>
          <p:nvPr/>
        </p:nvSpPr>
        <p:spPr>
          <a:xfrm>
            <a:off x="10980000" y="2268000"/>
            <a:ext cx="108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请认真读过我们的撒币协议。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陛下必须充分理解并通过以下协议才能继续使用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产品。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协议与条款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39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54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20687" y="6102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98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Click="0" advTm="300">
        <p159:morph option="byChar"/>
      </p:transition>
    </mc:Choice>
    <mc:Fallback xmlns="">
      <p:transition spd="slow" advClick="0" advTm="3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672000" y="5904000"/>
            <a:ext cx="1980000" cy="432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rgbClr val="0078D2"/>
              </a:gs>
              <a:gs pos="60000">
                <a:srgbClr val="0070C0"/>
              </a:gs>
            </a:gsLst>
            <a:lin ang="5400000" scaled="0"/>
          </a:gradFill>
          <a:ln w="12700">
            <a:solidFill>
              <a:srgbClr val="00467A"/>
            </a:solidFill>
          </a:ln>
          <a:effectLst>
            <a:outerShdw blurRad="127000" algn="ctr" rotWithShape="0">
              <a:srgbClr val="0046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939AEC-9E04-4842-B2EC-5E4931BD5412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2D5B4C9-64E3-42FE-948C-D87F4FC7C76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F8C2684-6CE0-428F-AC3F-EF65A18C518C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22A7358F-456A-4BE0-A2CE-7D2668F8A2E0}"/>
              </a:ext>
            </a:extLst>
          </p:cNvPr>
          <p:cNvSpPr txBox="1"/>
          <p:nvPr/>
        </p:nvSpPr>
        <p:spPr>
          <a:xfrm>
            <a:off x="1584000" y="4608000"/>
            <a:ext cx="360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我已读过并通过协议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Checkbox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98C013C-11DD-496E-AB7D-47E2D242E74D}"/>
              </a:ext>
            </a:extLst>
          </p:cNvPr>
          <p:cNvSpPr/>
          <p:nvPr/>
        </p:nvSpPr>
        <p:spPr>
          <a:xfrm>
            <a:off x="1080000" y="4608000"/>
            <a:ext cx="432000" cy="432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solidFill>
              <a:srgbClr val="008000"/>
            </a:solidFill>
          </a:ln>
          <a:effectLst>
            <a:outerShdw blurRad="127000" algn="ctr" rotWithShape="0">
              <a:srgbClr val="008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HiraginoKaku W3" panose="020B0403000000000000" pitchFamily="34" charset="-128"/>
                <a:ea typeface="HiraginoKaku W3" panose="020B0403000000000000" pitchFamily="34" charset="-128"/>
                <a:cs typeface="XHei Square" panose="02010600030101010101" pitchFamily="2" charset="-122"/>
                <a:sym typeface="+mn-ea"/>
              </a:rPr>
              <a:t>✓</a:t>
            </a:r>
          </a:p>
        </p:txBody>
      </p:sp>
      <p:sp>
        <p:nvSpPr>
          <p:cNvPr id="14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545032-EBF9-474A-9405-2B1C9C21A5A1}"/>
              </a:ext>
            </a:extLst>
          </p:cNvPr>
          <p:cNvSpPr/>
          <p:nvPr/>
        </p:nvSpPr>
        <p:spPr>
          <a:xfrm>
            <a:off x="1080000" y="2160000"/>
            <a:ext cx="10080000" cy="2160000"/>
          </a:xfrm>
          <a:prstGeom prst="roundRect">
            <a:avLst>
              <a:gd name="adj" fmla="val 3911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 err="1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WinnieOS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坦克机操作系统 最终用户撒币协议</a:t>
            </a:r>
            <a:endParaRPr lang="en-US" altLang="zh-CN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(C) 2020 </a:t>
            </a:r>
            <a:r>
              <a:rPr lang="en-US" altLang="zh-CN" dirty="0" err="1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ZhongNanHai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 Software Technologies Inc.</a:t>
            </a:r>
          </a:p>
          <a:p>
            <a:endParaRPr lang="en-US" altLang="zh-CN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……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此处已省略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114514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字，不编了睡大觉</a:t>
            </a:r>
          </a:p>
        </p:txBody>
      </p:sp>
      <p:sp>
        <p:nvSpPr>
          <p:cNvPr id="15" name="Rectangle Scrollbar">
            <a:extLst>
              <a:ext uri="{FF2B5EF4-FFF2-40B4-BE49-F238E27FC236}">
                <a16:creationId xmlns:a16="http://schemas.microsoft.com/office/drawing/2014/main" id="{66E5E00A-7DA1-4626-B24B-2FB006968D7A}"/>
              </a:ext>
            </a:extLst>
          </p:cNvPr>
          <p:cNvSpPr/>
          <p:nvPr/>
        </p:nvSpPr>
        <p:spPr>
          <a:xfrm>
            <a:off x="10980000" y="2268000"/>
            <a:ext cx="108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请认真读过我们的撒币协议。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陛下必须充分理解并通过以下协议才能继续使用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产品。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协议与条款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39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54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20687" y="6102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9372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0">
        <p159:morph option="byChar"/>
      </p:transition>
    </mc:Choice>
    <mc:Fallback xmlns="">
      <p:transition advClick="0" advTm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rgbClr val="0078D2"/>
              </a:gs>
              <a:gs pos="60000">
                <a:srgbClr val="0070C0"/>
              </a:gs>
            </a:gsLst>
            <a:lin ang="5400000" scaled="0"/>
          </a:gradFill>
          <a:ln w="12700">
            <a:solidFill>
              <a:srgbClr val="00467A"/>
            </a:solidFill>
          </a:ln>
          <a:effectLst>
            <a:outerShdw blurRad="127000" algn="ctr" rotWithShape="0">
              <a:srgbClr val="0046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939AEC-9E04-4842-B2EC-5E4931BD5412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8357F79-E776-4DF9-8B14-B18F9FCB580A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81F1A75-09F6-4192-85AC-19C8DB697913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22A7358F-456A-4BE0-A2CE-7D2668F8A2E0}"/>
              </a:ext>
            </a:extLst>
          </p:cNvPr>
          <p:cNvSpPr txBox="1"/>
          <p:nvPr/>
        </p:nvSpPr>
        <p:spPr>
          <a:xfrm>
            <a:off x="1584000" y="4608000"/>
            <a:ext cx="360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我已读过并通过协议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Rectangle Checkbox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98C013C-11DD-496E-AB7D-47E2D242E74D}"/>
              </a:ext>
            </a:extLst>
          </p:cNvPr>
          <p:cNvSpPr/>
          <p:nvPr/>
        </p:nvSpPr>
        <p:spPr>
          <a:xfrm>
            <a:off x="1080000" y="4608000"/>
            <a:ext cx="432000" cy="432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solidFill>
              <a:srgbClr val="008000"/>
            </a:solidFill>
          </a:ln>
          <a:effectLst>
            <a:outerShdw blurRad="127000" algn="ctr" rotWithShape="0">
              <a:srgbClr val="008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HiraginoKaku W3" panose="020B0403000000000000" pitchFamily="34" charset="-128"/>
                <a:ea typeface="HiraginoKaku W3" panose="020B0403000000000000" pitchFamily="34" charset="-128"/>
                <a:cs typeface="XHei Square" panose="02010600030101010101" pitchFamily="2" charset="-122"/>
                <a:sym typeface="+mn-ea"/>
              </a:rPr>
              <a:t>✓</a:t>
            </a:r>
          </a:p>
        </p:txBody>
      </p:sp>
      <p:sp>
        <p:nvSpPr>
          <p:cNvPr id="14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545032-EBF9-474A-9405-2B1C9C21A5A1}"/>
              </a:ext>
            </a:extLst>
          </p:cNvPr>
          <p:cNvSpPr/>
          <p:nvPr/>
        </p:nvSpPr>
        <p:spPr>
          <a:xfrm>
            <a:off x="1080000" y="2160000"/>
            <a:ext cx="10080000" cy="2160000"/>
          </a:xfrm>
          <a:prstGeom prst="roundRect">
            <a:avLst>
              <a:gd name="adj" fmla="val 3911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 err="1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WinnieOS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坦克机操作系统 最终用户撒币协议</a:t>
            </a:r>
            <a:endParaRPr lang="en-US" altLang="zh-CN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(C) 2020 </a:t>
            </a:r>
            <a:r>
              <a:rPr lang="en-US" altLang="zh-CN" dirty="0" err="1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ZhongNanHai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 Software Technologies Inc.</a:t>
            </a:r>
          </a:p>
          <a:p>
            <a:endParaRPr lang="en-US" altLang="zh-CN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……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此处已省略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114514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字，不编了睡大觉</a:t>
            </a:r>
          </a:p>
        </p:txBody>
      </p:sp>
      <p:sp>
        <p:nvSpPr>
          <p:cNvPr id="15" name="Rectangle Scrollbar">
            <a:extLst>
              <a:ext uri="{FF2B5EF4-FFF2-40B4-BE49-F238E27FC236}">
                <a16:creationId xmlns:a16="http://schemas.microsoft.com/office/drawing/2014/main" id="{66E5E00A-7DA1-4626-B24B-2FB006968D7A}"/>
              </a:ext>
            </a:extLst>
          </p:cNvPr>
          <p:cNvSpPr/>
          <p:nvPr/>
        </p:nvSpPr>
        <p:spPr>
          <a:xfrm>
            <a:off x="10980000" y="2268000"/>
            <a:ext cx="108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请认真读过我们的撒币协议。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陛下必须充分理解并通过以下协议才能继续使用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产品。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3" name="Text Title">
            <a:extLst>
              <a:ext uri="{FF2B5EF4-FFF2-40B4-BE49-F238E27FC236}">
                <a16:creationId xmlns:a16="http://schemas.microsoft.com/office/drawing/2014/main" id="{D388EFA0-95BD-435B-93B1-E00F967CA83C}"/>
              </a:ext>
            </a:extLst>
          </p:cNvPr>
          <p:cNvSpPr txBox="1"/>
          <p:nvPr/>
        </p:nvSpPr>
        <p:spPr>
          <a:xfrm>
            <a:off x="25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安装位置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0"/>
                </a:schemeClr>
              </a:solidFill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协议与条款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39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54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20687" y="6102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1072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100">
        <p159:morph option="byChar"/>
      </p:transition>
    </mc:Choice>
    <mc:Fallback xmlns="">
      <p:transition advClick="0" advTm="1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939AEC-9E04-4842-B2EC-5E4931BD5412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3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34CC603-830E-47F0-8FFD-5D6B3184821E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31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C2B0DA4-2916-469E-BE48-FEE42FCA0D7C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27B7B8B-6A99-4116-B0EA-578C99877C95}"/>
              </a:ext>
            </a:extLst>
          </p:cNvPr>
          <p:cNvSpPr/>
          <p:nvPr/>
        </p:nvSpPr>
        <p:spPr>
          <a:xfrm>
            <a:off x="1080000" y="3744000"/>
            <a:ext cx="5040000" cy="115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en-US" altLang="zh-CN" sz="2400" dirty="0" err="1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SagDisk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 USB Drive</a:t>
            </a:r>
          </a:p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USB Flash Drive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（安装向导所在位置）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11.5GB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64.0GB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28DE6C4-7509-4D21-AB44-BB72983372FC}"/>
              </a:ext>
            </a:extLst>
          </p:cNvPr>
          <p:cNvSpPr/>
          <p:nvPr/>
        </p:nvSpPr>
        <p:spPr>
          <a:xfrm>
            <a:off x="6408000" y="2304000"/>
            <a:ext cx="5040000" cy="1152000"/>
          </a:xfrm>
          <a:prstGeom prst="roundRect">
            <a:avLst>
              <a:gd name="adj" fmla="val 9373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Great Poem </a:t>
            </a:r>
            <a:r>
              <a:rPr lang="en-US" altLang="zh-CN" sz="2400" dirty="0" err="1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Sakuranomiya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 S2970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Drive2 - SSD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404.0GB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512.0GB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A0AF8BE-7B78-4327-AB72-0C295469F9AC}"/>
              </a:ext>
            </a:extLst>
          </p:cNvPr>
          <p:cNvSpPr/>
          <p:nvPr/>
        </p:nvSpPr>
        <p:spPr>
          <a:xfrm>
            <a:off x="1080000" y="2304000"/>
            <a:ext cx="5040000" cy="115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Wallace Digital W1926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Drive1 - HDD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81.7GB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256.0GB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陛下希望将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安装至何处？本系统需要至少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5.4GB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的可用空间。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请陛下亲自选择亲自钦点一个磁盘。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3" name="Text Title">
            <a:extLst>
              <a:ext uri="{FF2B5EF4-FFF2-40B4-BE49-F238E27FC236}">
                <a16:creationId xmlns:a16="http://schemas.microsoft.com/office/drawing/2014/main" id="{D388EFA0-95BD-435B-93B1-E00F967CA83C}"/>
              </a:ext>
            </a:extLst>
          </p:cNvPr>
          <p:cNvSpPr txBox="1"/>
          <p:nvPr/>
        </p:nvSpPr>
        <p:spPr>
          <a:xfrm>
            <a:off x="-108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协议与条款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0"/>
                </a:schemeClr>
              </a:solidFill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安装位置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39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54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20687" y="6102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1843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6000">
        <p159:morph option="byChar"/>
      </p:transition>
    </mc:Choice>
    <mc:Fallback xmlns="">
      <p:transition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8" grpId="0" animBg="1"/>
      <p:bldP spid="27" grpId="0" animBg="1"/>
      <p:bldP spid="7" grpId="0"/>
      <p:bldP spid="7" grpId="1"/>
      <p:bldP spid="7" grpId="2"/>
      <p:bldP spid="7" grpId="3"/>
      <p:bldP spid="7" grpId="4"/>
      <p:bldP spid="13" grpId="0"/>
      <p:bldP spid="13" grpId="1"/>
      <p:bldP spid="13" grpId="2"/>
      <p:bldP spid="13" grpId="3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939AEC-9E04-4842-B2EC-5E4931BD5412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1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E480178-C9EA-4669-A8FB-9E07EA2EF96D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99F2AE8-01B9-4A5C-A826-9CF1D988E6BB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27B7B8B-6A99-4116-B0EA-578C99877C95}"/>
              </a:ext>
            </a:extLst>
          </p:cNvPr>
          <p:cNvSpPr/>
          <p:nvPr/>
        </p:nvSpPr>
        <p:spPr>
          <a:xfrm>
            <a:off x="1080000" y="3744000"/>
            <a:ext cx="5040000" cy="115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en-US" altLang="zh-CN" sz="2400" dirty="0" err="1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SagDisk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 USB Drive</a:t>
            </a:r>
          </a:p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USB Flash Drive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（安装向导所在位置）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11.5GB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64.0GB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28DE6C4-7509-4D21-AB44-BB72983372FC}"/>
              </a:ext>
            </a:extLst>
          </p:cNvPr>
          <p:cNvSpPr/>
          <p:nvPr/>
        </p:nvSpPr>
        <p:spPr>
          <a:xfrm>
            <a:off x="6408000" y="2304000"/>
            <a:ext cx="5040000" cy="1152000"/>
          </a:xfrm>
          <a:prstGeom prst="roundRect">
            <a:avLst>
              <a:gd name="adj" fmla="val 9373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Great Poem </a:t>
            </a:r>
            <a:r>
              <a:rPr lang="en-US" altLang="zh-CN" sz="2400" dirty="0" err="1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Sakuranomiya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 S2970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Drive2 - SSD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404.0GB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512.0GB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A0AF8BE-7B78-4327-AB72-0C295469F9AC}"/>
              </a:ext>
            </a:extLst>
          </p:cNvPr>
          <p:cNvSpPr/>
          <p:nvPr/>
        </p:nvSpPr>
        <p:spPr>
          <a:xfrm>
            <a:off x="1080000" y="2304000"/>
            <a:ext cx="5040000" cy="115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Wallace Digital W1926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Drive1 - HDD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81.7GB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256.0GB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陛下希望将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安装至何处？本系统需要至少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5.4GB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的可用空间。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请陛下亲自选择亲自钦点一个磁盘。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安装位置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39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54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58000" y="2752331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2988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1000">
        <p159:morph option="byChar"/>
      </p:transition>
    </mc:Choice>
    <mc:Fallback xmlns="">
      <p:transition advClick="0" advTm="100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939AEC-9E04-4842-B2EC-5E4931BD5412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1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962D74A-90C0-463E-A981-62410A988587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4F114BC-8BC7-4313-829A-DC12350DFCEC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27B7B8B-6A99-4116-B0EA-578C99877C95}"/>
              </a:ext>
            </a:extLst>
          </p:cNvPr>
          <p:cNvSpPr/>
          <p:nvPr/>
        </p:nvSpPr>
        <p:spPr>
          <a:xfrm>
            <a:off x="1080000" y="3744000"/>
            <a:ext cx="5040000" cy="115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en-US" altLang="zh-CN" sz="2400" dirty="0" err="1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SagDisk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 USB Drive</a:t>
            </a:r>
          </a:p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USB Flash Drive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（安装向导所在位置）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11.5GB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64.0GB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28DE6C4-7509-4D21-AB44-BB72983372FC}"/>
              </a:ext>
            </a:extLst>
          </p:cNvPr>
          <p:cNvSpPr/>
          <p:nvPr/>
        </p:nvSpPr>
        <p:spPr>
          <a:xfrm>
            <a:off x="6498000" y="2340000"/>
            <a:ext cx="4860000" cy="1080000"/>
          </a:xfrm>
          <a:prstGeom prst="roundRect">
            <a:avLst>
              <a:gd name="adj" fmla="val 9373"/>
            </a:avLst>
          </a:prstGeom>
          <a:gradFill>
            <a:gsLst>
              <a:gs pos="0">
                <a:srgbClr val="0078D2"/>
              </a:gs>
              <a:gs pos="60000">
                <a:srgbClr val="0070C0"/>
              </a:gs>
            </a:gsLst>
            <a:lin ang="5400000" scaled="0"/>
          </a:gradFill>
          <a:ln w="12700">
            <a:solidFill>
              <a:srgbClr val="00467A"/>
            </a:solidFill>
          </a:ln>
          <a:effectLst>
            <a:outerShdw blurRad="127000" algn="ctr" rotWithShape="0">
              <a:srgbClr val="0046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en-US" altLang="zh-CN" sz="22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Great Poem </a:t>
            </a:r>
            <a:r>
              <a:rPr lang="en-US" altLang="zh-CN" sz="2200" dirty="0" err="1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Sakuranomiya</a:t>
            </a:r>
            <a:r>
              <a:rPr lang="en-US" altLang="zh-CN" sz="22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 S2970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Drive2 - SSD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404.0GB </a:t>
            </a:r>
            <a:r>
              <a:rPr lang="zh-CN" altLang="en-US" sz="16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sz="16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sz="16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sz="16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512.0GB</a:t>
            </a:r>
            <a:endParaRPr lang="zh-CN" altLang="en-US" sz="1600" dirty="0">
              <a:solidFill>
                <a:schemeClr val="bg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A0AF8BE-7B78-4327-AB72-0C295469F9AC}"/>
              </a:ext>
            </a:extLst>
          </p:cNvPr>
          <p:cNvSpPr/>
          <p:nvPr/>
        </p:nvSpPr>
        <p:spPr>
          <a:xfrm>
            <a:off x="1080000" y="2304000"/>
            <a:ext cx="5040000" cy="115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Wallace Digital W1926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Drive1 - HDD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81.7GB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256.0GB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陛下希望将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安装至何处？本系统需要至少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5.4GB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的可用空间。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请陛下亲自选择亲自钦点一个磁盘。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安装位置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39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54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58000" y="2752331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8969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0">
        <p159:morph option="byChar"/>
      </p:transition>
    </mc:Choice>
    <mc:Fallback xmlns="">
      <p:transition advClick="0" advTm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939AEC-9E04-4842-B2EC-5E4931BD5412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1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EA9AE1-7C0B-4DAA-A9F5-802D1007BEE2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EF9CB4-8FCE-439E-B6FF-FC066F33DB14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27B7B8B-6A99-4116-B0EA-578C99877C95}"/>
              </a:ext>
            </a:extLst>
          </p:cNvPr>
          <p:cNvSpPr/>
          <p:nvPr/>
        </p:nvSpPr>
        <p:spPr>
          <a:xfrm>
            <a:off x="1080000" y="3744000"/>
            <a:ext cx="5040000" cy="115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en-US" altLang="zh-CN" sz="2400" dirty="0" err="1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SagDisk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 USB Drive</a:t>
            </a:r>
          </a:p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USB Flash Drive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（安装向导所在位置）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11.5GB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64.0GB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28DE6C4-7509-4D21-AB44-BB72983372FC}"/>
              </a:ext>
            </a:extLst>
          </p:cNvPr>
          <p:cNvSpPr/>
          <p:nvPr/>
        </p:nvSpPr>
        <p:spPr>
          <a:xfrm>
            <a:off x="6408000" y="2304000"/>
            <a:ext cx="5040000" cy="1152000"/>
          </a:xfrm>
          <a:prstGeom prst="roundRect">
            <a:avLst>
              <a:gd name="adj" fmla="val 9373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solidFill>
              <a:srgbClr val="008000"/>
            </a:solidFill>
          </a:ln>
          <a:effectLst>
            <a:outerShdw blurRad="127000" algn="ctr" rotWithShape="0">
              <a:srgbClr val="008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en-US" altLang="zh-CN" sz="24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Great Poem </a:t>
            </a:r>
            <a:r>
              <a:rPr lang="en-US" altLang="zh-CN" sz="2400" dirty="0" err="1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Sakuranomiya</a:t>
            </a:r>
            <a:r>
              <a:rPr lang="en-US" altLang="zh-CN" sz="24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 S2970</a:t>
            </a:r>
          </a:p>
          <a:p>
            <a:r>
              <a:rPr lang="en-US" altLang="zh-CN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Drive2 - SSD</a:t>
            </a:r>
          </a:p>
          <a:p>
            <a:r>
              <a:rPr lang="en-US" altLang="zh-CN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404.0GB </a:t>
            </a:r>
            <a:r>
              <a:rPr lang="zh-CN" altLang="en-US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512.0GB</a:t>
            </a:r>
            <a:endParaRPr lang="zh-CN" altLang="en-US" dirty="0">
              <a:solidFill>
                <a:schemeClr val="bg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A0AF8BE-7B78-4327-AB72-0C295469F9AC}"/>
              </a:ext>
            </a:extLst>
          </p:cNvPr>
          <p:cNvSpPr/>
          <p:nvPr/>
        </p:nvSpPr>
        <p:spPr>
          <a:xfrm>
            <a:off x="1080000" y="2304000"/>
            <a:ext cx="5040000" cy="115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Wallace Digital W1926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Drive1 - HDD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81.7GB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256.0GB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陛下希望将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安装至何处？本系统需要至少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5.4GB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的可用空间。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请陛下亲自选择亲自钦点一个磁盘。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安装位置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39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54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58000" y="2752331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2341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100">
        <p159:morph option="byChar"/>
      </p:transition>
    </mc:Choice>
    <mc:Fallback xmlns="">
      <p:transition advClick="0" advTm="10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939AEC-9E04-4842-B2EC-5E4931BD5412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1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30A0D85-DFB8-4F5F-8F5A-0A36E9D5CB0A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重新钦点磁盘</a:t>
            </a:r>
          </a:p>
        </p:txBody>
      </p:sp>
      <p:sp>
        <p:nvSpPr>
          <p:cNvPr id="1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288F75E-37CB-4D24-8A8A-923D5DCD1C65}"/>
              </a:ext>
            </a:extLst>
          </p:cNvPr>
          <p:cNvSpPr/>
          <p:nvPr/>
        </p:nvSpPr>
        <p:spPr>
          <a:xfrm>
            <a:off x="216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磁盘管理器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9484A0D-D149-49CB-B815-3F2EC7D4F7B6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3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F983531-CA3C-41E1-96C6-598C0E7C9A76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27B7B8B-6A99-4116-B0EA-578C99877C95}"/>
              </a:ext>
            </a:extLst>
          </p:cNvPr>
          <p:cNvSpPr/>
          <p:nvPr/>
        </p:nvSpPr>
        <p:spPr>
          <a:xfrm>
            <a:off x="1080000" y="3744000"/>
            <a:ext cx="5040000" cy="115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江泽尔 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(E:)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Partition3 - FAT32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46.6GB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64.0GB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28DE6C4-7509-4D21-AB44-BB72983372FC}"/>
              </a:ext>
            </a:extLst>
          </p:cNvPr>
          <p:cNvSpPr/>
          <p:nvPr/>
        </p:nvSpPr>
        <p:spPr>
          <a:xfrm>
            <a:off x="6408000" y="2304000"/>
            <a:ext cx="5040000" cy="1152000"/>
          </a:xfrm>
          <a:prstGeom prst="roundRect">
            <a:avLst>
              <a:gd name="adj" fmla="val 9373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玛纳斯 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(D:)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Partition2 - NTFS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40.4GB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128.0GB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A0AF8BE-7B78-4327-AB72-0C295469F9AC}"/>
              </a:ext>
            </a:extLst>
          </p:cNvPr>
          <p:cNvSpPr/>
          <p:nvPr/>
        </p:nvSpPr>
        <p:spPr>
          <a:xfrm>
            <a:off x="1080000" y="2304000"/>
            <a:ext cx="5040000" cy="115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萨格尔王 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(C:)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Partition1 - NTFS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115.4GB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128.0GB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陛下希望将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安装至何处？本系统需要至少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5.4GB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的可用空间。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请陛下亲自钦点磁盘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Great Poem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Sakuranomiya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S2970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下的一个粉蛆。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安装位置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39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54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58000" y="2752331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7421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5000">
        <p159:morph option="byObject"/>
      </p:transition>
    </mc:Choice>
    <mc:Fallback xmlns="">
      <p:transition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9" grpId="0" animBg="1"/>
      <p:bldP spid="28" grpId="0" animBg="1"/>
      <p:bldP spid="27" grpId="0" animBg="1"/>
      <p:bldP spid="7" grpId="0"/>
      <p:bldP spid="7" grpId="1"/>
      <p:bldP spid="7" grpId="2"/>
      <p:bldP spid="7" grpId="3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939AEC-9E04-4842-B2EC-5E4931BD5412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1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30A0D85-DFB8-4F5F-8F5A-0A36E9D5CB0A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重新钦点磁盘</a:t>
            </a:r>
          </a:p>
        </p:txBody>
      </p:sp>
      <p:sp>
        <p:nvSpPr>
          <p:cNvPr id="1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288F75E-37CB-4D24-8A8A-923D5DCD1C65}"/>
              </a:ext>
            </a:extLst>
          </p:cNvPr>
          <p:cNvSpPr/>
          <p:nvPr/>
        </p:nvSpPr>
        <p:spPr>
          <a:xfrm>
            <a:off x="216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磁盘管理器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AEDE939-4FD1-4A2B-907E-4E8A23726699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3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31013B2-5CD1-47F0-B53D-19EC98EB60DE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27B7B8B-6A99-4116-B0EA-578C99877C95}"/>
              </a:ext>
            </a:extLst>
          </p:cNvPr>
          <p:cNvSpPr/>
          <p:nvPr/>
        </p:nvSpPr>
        <p:spPr>
          <a:xfrm>
            <a:off x="1080000" y="3744000"/>
            <a:ext cx="5040000" cy="115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江泽尔 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(E:)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Partition3 - FAT32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46.6GB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64.0GB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28DE6C4-7509-4D21-AB44-BB72983372FC}"/>
              </a:ext>
            </a:extLst>
          </p:cNvPr>
          <p:cNvSpPr/>
          <p:nvPr/>
        </p:nvSpPr>
        <p:spPr>
          <a:xfrm>
            <a:off x="6408000" y="2304000"/>
            <a:ext cx="5040000" cy="1152000"/>
          </a:xfrm>
          <a:prstGeom prst="roundRect">
            <a:avLst>
              <a:gd name="adj" fmla="val 9373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玛纳斯 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(D:)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Partition2 - NTFS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40.4GB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128.0GB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A0AF8BE-7B78-4327-AB72-0C295469F9AC}"/>
              </a:ext>
            </a:extLst>
          </p:cNvPr>
          <p:cNvSpPr/>
          <p:nvPr/>
        </p:nvSpPr>
        <p:spPr>
          <a:xfrm>
            <a:off x="1080000" y="2304000"/>
            <a:ext cx="5040000" cy="115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萨格尔王 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(C:)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Partition1 - NTFS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115.4GB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128.0GB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陛下希望将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安装至何处？本系统需要至少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5.4GB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的可用空间。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请陛下亲自钦点磁盘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Great Poem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Sakuranomiya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S2970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下的一个粉蛆。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安装位置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39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54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60000" y="2518331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8356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200">
        <p159:morph option="byChar"/>
      </p:transition>
    </mc:Choice>
    <mc:Fallback xmlns="">
      <p:transition advClick="0" advTm="20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939AEC-9E04-4842-B2EC-5E4931BD5412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1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30A0D85-DFB8-4F5F-8F5A-0A36E9D5CB0A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重新钦点磁盘</a:t>
            </a:r>
          </a:p>
        </p:txBody>
      </p:sp>
      <p:sp>
        <p:nvSpPr>
          <p:cNvPr id="1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288F75E-37CB-4D24-8A8A-923D5DCD1C65}"/>
              </a:ext>
            </a:extLst>
          </p:cNvPr>
          <p:cNvSpPr/>
          <p:nvPr/>
        </p:nvSpPr>
        <p:spPr>
          <a:xfrm>
            <a:off x="216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磁盘管理器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C59DBCA-9359-4ADB-8A69-EEA8399C83CD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3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A24B067-77AD-4D0F-B64C-79B7DE1722B9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27B7B8B-6A99-4116-B0EA-578C99877C95}"/>
              </a:ext>
            </a:extLst>
          </p:cNvPr>
          <p:cNvSpPr/>
          <p:nvPr/>
        </p:nvSpPr>
        <p:spPr>
          <a:xfrm>
            <a:off x="1080000" y="3744000"/>
            <a:ext cx="5040000" cy="115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江泽尔 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(E:)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Partition3 - FAT32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46.6GB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64.0GB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28DE6C4-7509-4D21-AB44-BB72983372FC}"/>
              </a:ext>
            </a:extLst>
          </p:cNvPr>
          <p:cNvSpPr/>
          <p:nvPr/>
        </p:nvSpPr>
        <p:spPr>
          <a:xfrm>
            <a:off x="6408000" y="2304000"/>
            <a:ext cx="5040000" cy="1152000"/>
          </a:xfrm>
          <a:prstGeom prst="roundRect">
            <a:avLst>
              <a:gd name="adj" fmla="val 9373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玛纳斯 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(D:)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Partition2 - NTFS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40.4GB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128.0GB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A0AF8BE-7B78-4327-AB72-0C295469F9AC}"/>
              </a:ext>
            </a:extLst>
          </p:cNvPr>
          <p:cNvSpPr/>
          <p:nvPr/>
        </p:nvSpPr>
        <p:spPr>
          <a:xfrm>
            <a:off x="1170000" y="2340000"/>
            <a:ext cx="4860000" cy="1080000"/>
          </a:xfrm>
          <a:prstGeom prst="roundRect">
            <a:avLst>
              <a:gd name="adj" fmla="val 8255"/>
            </a:avLst>
          </a:prstGeom>
          <a:gradFill>
            <a:gsLst>
              <a:gs pos="0">
                <a:srgbClr val="0078D2"/>
              </a:gs>
              <a:gs pos="60000">
                <a:srgbClr val="0070C0"/>
              </a:gs>
            </a:gsLst>
            <a:lin ang="5400000" scaled="0"/>
          </a:gradFill>
          <a:ln w="12700">
            <a:solidFill>
              <a:srgbClr val="00467A"/>
            </a:solidFill>
          </a:ln>
          <a:effectLst>
            <a:outerShdw blurRad="127000" algn="ctr" rotWithShape="0">
              <a:srgbClr val="0046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zh-CN" altLang="en-US" sz="22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萨格尔王 </a:t>
            </a:r>
            <a:r>
              <a:rPr lang="en-US" altLang="zh-CN" sz="22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(C:)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Partition1 - NTFS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115.4GB </a:t>
            </a:r>
            <a:r>
              <a:rPr lang="zh-CN" altLang="en-US" sz="16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sz="16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sz="16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sz="16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128.0GB</a:t>
            </a:r>
            <a:endParaRPr lang="zh-CN" altLang="en-US" sz="1600" dirty="0">
              <a:solidFill>
                <a:schemeClr val="bg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陛下希望将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安装至何处？本系统需要至少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5.4GB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的可用空间。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请陛下亲自钦点磁盘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Great Poem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Sakuranomiya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S2970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下的一个粉蛆。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安装位置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39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54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60000" y="2518331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8374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0">
        <p159:morph option="byChar"/>
      </p:transition>
    </mc:Choice>
    <mc:Fallback xmlns="">
      <p:transition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ndows Startup">
            <a:hlinkClick r:id="" action="ppaction://media"/>
            <a:extLst>
              <a:ext uri="{FF2B5EF4-FFF2-40B4-BE49-F238E27FC236}">
                <a16:creationId xmlns:a16="http://schemas.microsoft.com/office/drawing/2014/main" id="{0752CDB2-B47A-4855-AC18-B79E57F7A8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0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939AEC-9E04-4842-B2EC-5E4931BD5412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1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30A0D85-DFB8-4F5F-8F5A-0A36E9D5CB0A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重新钦点磁盘</a:t>
            </a:r>
          </a:p>
        </p:txBody>
      </p:sp>
      <p:sp>
        <p:nvSpPr>
          <p:cNvPr id="1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288F75E-37CB-4D24-8A8A-923D5DCD1C65}"/>
              </a:ext>
            </a:extLst>
          </p:cNvPr>
          <p:cNvSpPr/>
          <p:nvPr/>
        </p:nvSpPr>
        <p:spPr>
          <a:xfrm>
            <a:off x="216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磁盘管理器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5B6436F-2CE5-4D12-B760-2448D0D27396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3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AABEDF5-7C8D-436B-AF05-362627038129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27B7B8B-6A99-4116-B0EA-578C99877C95}"/>
              </a:ext>
            </a:extLst>
          </p:cNvPr>
          <p:cNvSpPr/>
          <p:nvPr/>
        </p:nvSpPr>
        <p:spPr>
          <a:xfrm>
            <a:off x="1080000" y="3744000"/>
            <a:ext cx="5040000" cy="115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江泽尔 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(E:)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Partition3 - FAT32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46.6GB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64.0GB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28DE6C4-7509-4D21-AB44-BB72983372FC}"/>
              </a:ext>
            </a:extLst>
          </p:cNvPr>
          <p:cNvSpPr/>
          <p:nvPr/>
        </p:nvSpPr>
        <p:spPr>
          <a:xfrm>
            <a:off x="6408000" y="2304000"/>
            <a:ext cx="5040000" cy="1152000"/>
          </a:xfrm>
          <a:prstGeom prst="roundRect">
            <a:avLst>
              <a:gd name="adj" fmla="val 9373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玛纳斯 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(D:)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Partition2 - NTFS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40.4GB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128.0GB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A0AF8BE-7B78-4327-AB72-0C295469F9AC}"/>
              </a:ext>
            </a:extLst>
          </p:cNvPr>
          <p:cNvSpPr/>
          <p:nvPr/>
        </p:nvSpPr>
        <p:spPr>
          <a:xfrm>
            <a:off x="1080000" y="2304000"/>
            <a:ext cx="5040000" cy="115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solidFill>
              <a:srgbClr val="008000"/>
            </a:solidFill>
          </a:ln>
          <a:effectLst>
            <a:outerShdw blurRad="127000" algn="ctr" rotWithShape="0">
              <a:srgbClr val="008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zh-CN" altLang="en-US" sz="24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萨格尔王 </a:t>
            </a:r>
            <a:r>
              <a:rPr lang="en-US" altLang="zh-CN" sz="24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(C:)</a:t>
            </a:r>
          </a:p>
          <a:p>
            <a:r>
              <a:rPr lang="en-US" altLang="zh-CN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Partition1 - NTFS</a:t>
            </a:r>
          </a:p>
          <a:p>
            <a:r>
              <a:rPr lang="en-US" altLang="zh-CN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115.4GB </a:t>
            </a:r>
            <a:r>
              <a:rPr lang="zh-CN" altLang="en-US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128.0GB</a:t>
            </a:r>
            <a:endParaRPr lang="zh-CN" altLang="en-US" dirty="0">
              <a:solidFill>
                <a:schemeClr val="bg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陛下希望将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安装至何处？本系统需要至少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5.4GB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的可用空间。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请陛下亲自钦点磁盘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Great Poem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Sakuranomiya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S2970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下的一个粉蛆。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安装位置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39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54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60000" y="2518331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6031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500">
        <p159:morph option="byChar"/>
      </p:transition>
    </mc:Choice>
    <mc:Fallback xmlns="">
      <p:transition advClick="0" advTm="50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939AEC-9E04-4842-B2EC-5E4931BD5412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1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30A0D85-DFB8-4F5F-8F5A-0A36E9D5CB0A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重新钦点磁盘</a:t>
            </a:r>
          </a:p>
        </p:txBody>
      </p:sp>
      <p:sp>
        <p:nvSpPr>
          <p:cNvPr id="1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288F75E-37CB-4D24-8A8A-923D5DCD1C65}"/>
              </a:ext>
            </a:extLst>
          </p:cNvPr>
          <p:cNvSpPr/>
          <p:nvPr/>
        </p:nvSpPr>
        <p:spPr>
          <a:xfrm>
            <a:off x="216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磁盘管理器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52BB136-9E50-4FD9-A298-6F20BEA050E4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3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DE7B5E3-4022-4567-AFB2-19CFB07091BB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27B7B8B-6A99-4116-B0EA-578C99877C95}"/>
              </a:ext>
            </a:extLst>
          </p:cNvPr>
          <p:cNvSpPr/>
          <p:nvPr/>
        </p:nvSpPr>
        <p:spPr>
          <a:xfrm>
            <a:off x="1080000" y="3744000"/>
            <a:ext cx="5040000" cy="115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江泽尔 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(E:)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Partition3 - FAT32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46.6GB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64.0GB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28DE6C4-7509-4D21-AB44-BB72983372FC}"/>
              </a:ext>
            </a:extLst>
          </p:cNvPr>
          <p:cNvSpPr/>
          <p:nvPr/>
        </p:nvSpPr>
        <p:spPr>
          <a:xfrm>
            <a:off x="6408000" y="2304000"/>
            <a:ext cx="5040000" cy="1152000"/>
          </a:xfrm>
          <a:prstGeom prst="roundRect">
            <a:avLst>
              <a:gd name="adj" fmla="val 9373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玛纳斯 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(D:)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Partition2 - NTFS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40.4GB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128.0GB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A0AF8BE-7B78-4327-AB72-0C295469F9AC}"/>
              </a:ext>
            </a:extLst>
          </p:cNvPr>
          <p:cNvSpPr/>
          <p:nvPr/>
        </p:nvSpPr>
        <p:spPr>
          <a:xfrm>
            <a:off x="1080000" y="2304000"/>
            <a:ext cx="5040000" cy="115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solidFill>
              <a:srgbClr val="008000"/>
            </a:solidFill>
          </a:ln>
          <a:effectLst>
            <a:outerShdw blurRad="127000" algn="ctr" rotWithShape="0">
              <a:srgbClr val="008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zh-CN" altLang="en-US" sz="24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萨格尔王 </a:t>
            </a:r>
            <a:r>
              <a:rPr lang="en-US" altLang="zh-CN" sz="24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(C:)</a:t>
            </a:r>
          </a:p>
          <a:p>
            <a:r>
              <a:rPr lang="en-US" altLang="zh-CN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Partition1 - NTFS</a:t>
            </a:r>
          </a:p>
          <a:p>
            <a:r>
              <a:rPr lang="en-US" altLang="zh-CN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115.4GB </a:t>
            </a:r>
            <a:r>
              <a:rPr lang="zh-CN" altLang="en-US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128.0GB</a:t>
            </a:r>
            <a:endParaRPr lang="zh-CN" altLang="en-US" dirty="0">
              <a:solidFill>
                <a:schemeClr val="bg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陛下希望将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安装至何处？本系统需要至少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5.4GB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的可用空间。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请陛下亲自钦点磁盘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Great Poem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Sakuranomiya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S2970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下的一个粉蛆。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安装位置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39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54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6000" y="6102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1454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300">
        <p159:morph option="byChar"/>
      </p:transition>
    </mc:Choice>
    <mc:Fallback xmlns="">
      <p:transition spd="slow" advClick="0" advTm="30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672137" y="5904000"/>
            <a:ext cx="1980000" cy="432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rgbClr val="0078D2"/>
              </a:gs>
              <a:gs pos="60000">
                <a:srgbClr val="0070C0"/>
              </a:gs>
            </a:gsLst>
            <a:lin ang="5400000" scaled="0"/>
          </a:gradFill>
          <a:ln w="12700">
            <a:solidFill>
              <a:srgbClr val="00467A"/>
            </a:solidFill>
            <a:prstDash val="solid"/>
          </a:ln>
          <a:effectLst>
            <a:outerShdw blurRad="127000" algn="ctr" rotWithShape="0">
              <a:srgbClr val="0046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939AEC-9E04-4842-B2EC-5E4931BD5412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1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30A0D85-DFB8-4F5F-8F5A-0A36E9D5CB0A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重新钦点磁盘</a:t>
            </a:r>
          </a:p>
        </p:txBody>
      </p:sp>
      <p:sp>
        <p:nvSpPr>
          <p:cNvPr id="1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288F75E-37CB-4D24-8A8A-923D5DCD1C65}"/>
              </a:ext>
            </a:extLst>
          </p:cNvPr>
          <p:cNvSpPr/>
          <p:nvPr/>
        </p:nvSpPr>
        <p:spPr>
          <a:xfrm>
            <a:off x="216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磁盘管理器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C99B925-CA26-4197-9C3C-63AA87FCD9B7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3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D9C57C6-178A-4E2C-BD30-1C7CDEDE4181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27B7B8B-6A99-4116-B0EA-578C99877C95}"/>
              </a:ext>
            </a:extLst>
          </p:cNvPr>
          <p:cNvSpPr/>
          <p:nvPr/>
        </p:nvSpPr>
        <p:spPr>
          <a:xfrm>
            <a:off x="1080000" y="3744000"/>
            <a:ext cx="5040000" cy="115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江泽尔 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(E:)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Partition3 - FAT32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46.6GB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64.0GB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28DE6C4-7509-4D21-AB44-BB72983372FC}"/>
              </a:ext>
            </a:extLst>
          </p:cNvPr>
          <p:cNvSpPr/>
          <p:nvPr/>
        </p:nvSpPr>
        <p:spPr>
          <a:xfrm>
            <a:off x="6408000" y="2304000"/>
            <a:ext cx="5040000" cy="1152000"/>
          </a:xfrm>
          <a:prstGeom prst="roundRect">
            <a:avLst>
              <a:gd name="adj" fmla="val 9373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玛纳斯 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(D:)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Partition2 - NTFS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40.4GB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128.0GB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A0AF8BE-7B78-4327-AB72-0C295469F9AC}"/>
              </a:ext>
            </a:extLst>
          </p:cNvPr>
          <p:cNvSpPr/>
          <p:nvPr/>
        </p:nvSpPr>
        <p:spPr>
          <a:xfrm>
            <a:off x="1080000" y="2304000"/>
            <a:ext cx="5040000" cy="115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solidFill>
              <a:srgbClr val="008000"/>
            </a:solidFill>
          </a:ln>
          <a:effectLst>
            <a:outerShdw blurRad="127000" algn="ctr" rotWithShape="0">
              <a:srgbClr val="008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zh-CN" altLang="en-US" sz="24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萨格尔王 </a:t>
            </a:r>
            <a:r>
              <a:rPr lang="en-US" altLang="zh-CN" sz="24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(C:)</a:t>
            </a:r>
          </a:p>
          <a:p>
            <a:r>
              <a:rPr lang="en-US" altLang="zh-CN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Partition1 - NTFS</a:t>
            </a:r>
          </a:p>
          <a:p>
            <a:r>
              <a:rPr lang="en-US" altLang="zh-CN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115.4GB </a:t>
            </a:r>
            <a:r>
              <a:rPr lang="zh-CN" altLang="en-US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128.0GB</a:t>
            </a:r>
            <a:endParaRPr lang="zh-CN" altLang="en-US" dirty="0">
              <a:solidFill>
                <a:schemeClr val="bg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陛下希望将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安装至何处？本系统需要至少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5.4GB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的可用空间。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请陛下亲自钦点磁盘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Great Poem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Sakuranomiya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S2970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下的一个粉蛆。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安装位置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39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54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6000" y="6102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8814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0">
        <p159:morph option="byChar"/>
      </p:transition>
    </mc:Choice>
    <mc:Fallback xmlns="">
      <p:transition advClick="0" advTm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rgbClr val="0078D2"/>
              </a:gs>
              <a:gs pos="60000">
                <a:srgbClr val="0070C0"/>
              </a:gs>
            </a:gsLst>
            <a:lin ang="5400000" scaled="0"/>
          </a:gradFill>
          <a:ln w="12700">
            <a:solidFill>
              <a:srgbClr val="00467A"/>
            </a:solidFill>
            <a:prstDash val="solid"/>
          </a:ln>
          <a:effectLst>
            <a:outerShdw blurRad="127000" algn="ctr" rotWithShape="0">
              <a:srgbClr val="0046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939AEC-9E04-4842-B2EC-5E4931BD5412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1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30A0D85-DFB8-4F5F-8F5A-0A36E9D5CB0A}"/>
              </a:ext>
            </a:extLst>
          </p:cNvPr>
          <p:cNvSpPr/>
          <p:nvPr/>
        </p:nvSpPr>
        <p:spPr>
          <a:xfrm>
            <a:off x="453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重新钦点磁盘</a:t>
            </a:r>
          </a:p>
        </p:txBody>
      </p:sp>
      <p:sp>
        <p:nvSpPr>
          <p:cNvPr id="1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288F75E-37CB-4D24-8A8A-923D5DCD1C65}"/>
              </a:ext>
            </a:extLst>
          </p:cNvPr>
          <p:cNvSpPr/>
          <p:nvPr/>
        </p:nvSpPr>
        <p:spPr>
          <a:xfrm>
            <a:off x="216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磁盘管理器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D1E026F-DDD2-4E11-9C42-32C3844DEDE0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3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8371E1-85E2-427D-8391-9F0D8B3571B7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27B7B8B-6A99-4116-B0EA-578C99877C95}"/>
              </a:ext>
            </a:extLst>
          </p:cNvPr>
          <p:cNvSpPr/>
          <p:nvPr/>
        </p:nvSpPr>
        <p:spPr>
          <a:xfrm>
            <a:off x="1080000" y="3744000"/>
            <a:ext cx="5040000" cy="115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solid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江泽尔 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(E:)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Partition3 - FAT32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46.6GB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64.0GB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28DE6C4-7509-4D21-AB44-BB72983372FC}"/>
              </a:ext>
            </a:extLst>
          </p:cNvPr>
          <p:cNvSpPr/>
          <p:nvPr/>
        </p:nvSpPr>
        <p:spPr>
          <a:xfrm>
            <a:off x="6408000" y="2304000"/>
            <a:ext cx="5040000" cy="1152000"/>
          </a:xfrm>
          <a:prstGeom prst="roundRect">
            <a:avLst>
              <a:gd name="adj" fmla="val 9373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zh-CN" altLang="en-US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玛纳斯 </a:t>
            </a:r>
            <a:r>
              <a:rPr lang="en-US" altLang="zh-CN" sz="24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(D:)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Partition2 - NTFS</a:t>
            </a:r>
          </a:p>
          <a:p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40.4GB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128.0GB</a:t>
            </a:r>
            <a:endParaRPr lang="zh-CN" altLang="en-US" dirty="0">
              <a:solidFill>
                <a:schemeClr val="tx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A0AF8BE-7B78-4327-AB72-0C295469F9AC}"/>
              </a:ext>
            </a:extLst>
          </p:cNvPr>
          <p:cNvSpPr/>
          <p:nvPr/>
        </p:nvSpPr>
        <p:spPr>
          <a:xfrm>
            <a:off x="1080000" y="2304000"/>
            <a:ext cx="5040000" cy="1152000"/>
          </a:xfrm>
          <a:prstGeom prst="roundRect">
            <a:avLst>
              <a:gd name="adj" fmla="val 8255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solidFill>
              <a:srgbClr val="008000"/>
            </a:solidFill>
          </a:ln>
          <a:effectLst>
            <a:outerShdw blurRad="127000" algn="ctr" rotWithShape="0">
              <a:srgbClr val="008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r>
              <a:rPr lang="zh-CN" altLang="en-US" sz="24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萨格尔王 </a:t>
            </a:r>
            <a:r>
              <a:rPr lang="en-US" altLang="zh-CN" sz="24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(C:)</a:t>
            </a:r>
          </a:p>
          <a:p>
            <a:r>
              <a:rPr lang="en-US" altLang="zh-CN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Partition1 - NTFS</a:t>
            </a:r>
          </a:p>
          <a:p>
            <a:r>
              <a:rPr lang="en-US" altLang="zh-CN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115.4GB </a:t>
            </a:r>
            <a:r>
              <a:rPr lang="zh-CN" altLang="en-US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可用 </a:t>
            </a:r>
            <a:r>
              <a:rPr lang="en-US" altLang="zh-CN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共 </a:t>
            </a:r>
            <a:r>
              <a:rPr lang="en-US" altLang="zh-CN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128.0GB</a:t>
            </a:r>
            <a:endParaRPr lang="zh-CN" altLang="en-US" dirty="0">
              <a:solidFill>
                <a:schemeClr val="bg1"/>
              </a:solidFill>
              <a:latin typeface="DFPHeiMedium-B5" panose="020B0500000000000000" pitchFamily="34" charset="-122"/>
              <a:ea typeface="DFPHeiMedium-B5" panose="020B0500000000000000" pitchFamily="34" charset="-122"/>
              <a:sym typeface="+mn-ea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陛下希望将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安装至何处？本系统需要至少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5.4GB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的可用空间。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请陛下亲自钦点磁盘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Great Poem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Sakuranomiya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S2970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下的一个粉蛆。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3" name="Text Title">
            <a:extLst>
              <a:ext uri="{FF2B5EF4-FFF2-40B4-BE49-F238E27FC236}">
                <a16:creationId xmlns:a16="http://schemas.microsoft.com/office/drawing/2014/main" id="{D388EFA0-95BD-435B-93B1-E00F967CA83C}"/>
              </a:ext>
            </a:extLst>
          </p:cNvPr>
          <p:cNvSpPr txBox="1"/>
          <p:nvPr/>
        </p:nvSpPr>
        <p:spPr>
          <a:xfrm>
            <a:off x="25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橄榄化粉蛆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0"/>
                </a:schemeClr>
              </a:solidFill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安装位置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39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54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6000" y="6102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2547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100">
        <p159:morph option="byChar"/>
      </p:transition>
    </mc:Choice>
    <mc:Fallback xmlns="">
      <p:transition advClick="0" advTm="10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939AEC-9E04-4842-B2EC-5E4931BD5412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31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FD76BD2-8CB4-4C5A-B6E9-76DEEC4728AA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32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662ECF8-05BE-4080-BDA5-5EE12CE23DE2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6" name="Text General">
            <a:extLst>
              <a:ext uri="{FF2B5EF4-FFF2-40B4-BE49-F238E27FC236}">
                <a16:creationId xmlns:a16="http://schemas.microsoft.com/office/drawing/2014/main" id="{ED955F43-B77A-4F4B-9821-43F80CE84AF0}"/>
              </a:ext>
            </a:extLst>
          </p:cNvPr>
          <p:cNvSpPr txBox="1"/>
          <p:nvPr/>
        </p:nvSpPr>
        <p:spPr>
          <a:xfrm>
            <a:off x="1584000" y="3240000"/>
            <a:ext cx="360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橄榄化粉蛆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0" name="Rectangle Checkbox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16D93E8-EAD2-4921-B0FD-EC06ED32C560}"/>
              </a:ext>
            </a:extLst>
          </p:cNvPr>
          <p:cNvSpPr/>
          <p:nvPr/>
        </p:nvSpPr>
        <p:spPr>
          <a:xfrm>
            <a:off x="1080000" y="3240000"/>
            <a:ext cx="432000" cy="432000"/>
          </a:xfrm>
          <a:prstGeom prst="roundRect">
            <a:avLst>
              <a:gd name="adj" fmla="val 17199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800" dirty="0">
                <a:solidFill>
                  <a:schemeClr val="bg1">
                    <a:alpha val="0"/>
                  </a:schemeClr>
                </a:solidFill>
                <a:latin typeface="HiraginoKaku W3" panose="020B0403000000000000" pitchFamily="34" charset="-128"/>
                <a:ea typeface="HiraginoKaku W3" panose="020B0403000000000000" pitchFamily="34" charset="-128"/>
                <a:cs typeface="XHei Square" panose="02010600030101010101" pitchFamily="2" charset="-122"/>
                <a:sym typeface="+mn-ea"/>
              </a:rPr>
              <a:t>✓</a:t>
            </a: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陛下是否需要保留粉蛆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萨格尔王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(C:)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上的数据？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若否，则建议陛下橄榄化该粉蛆，这有助于系统流畅运行。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警告：橄榄化粉蛆将会洗掉该粉蛆上的所有脑细胞，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　　　可能包括陛下的音乐、图片、视频、文党及应用程序等。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3" name="Text Title">
            <a:extLst>
              <a:ext uri="{FF2B5EF4-FFF2-40B4-BE49-F238E27FC236}">
                <a16:creationId xmlns:a16="http://schemas.microsoft.com/office/drawing/2014/main" id="{D388EFA0-95BD-435B-93B1-E00F967CA83C}"/>
              </a:ext>
            </a:extLst>
          </p:cNvPr>
          <p:cNvSpPr txBox="1"/>
          <p:nvPr/>
        </p:nvSpPr>
        <p:spPr>
          <a:xfrm>
            <a:off x="-108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安装位置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0"/>
                </a:schemeClr>
              </a:solidFill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橄榄化粉蛆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14" name="Text TopClock">
            <a:extLst>
              <a:ext uri="{FF2B5EF4-FFF2-40B4-BE49-F238E27FC236}">
                <a16:creationId xmlns:a16="http://schemas.microsoft.com/office/drawing/2014/main" id="{F0218C4E-B331-40A9-8730-28B6C28CD738}"/>
              </a:ext>
            </a:extLst>
          </p:cNvPr>
          <p:cNvSpPr txBox="1"/>
          <p:nvPr/>
        </p:nvSpPr>
        <p:spPr>
          <a:xfrm>
            <a:off x="11113200" y="140400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54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55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6000" y="6102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3138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4000">
        <p159:morph option="byChar"/>
      </p:transition>
    </mc:Choice>
    <mc:Fallback xmlns="">
      <p:transition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4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6" grpId="2"/>
      <p:bldP spid="26" grpId="3"/>
      <p:bldP spid="26" grpId="4"/>
      <p:bldP spid="30" grpId="0" animBg="1"/>
      <p:bldP spid="7" grpId="0"/>
      <p:bldP spid="7" grpId="1"/>
      <p:bldP spid="7" grpId="2"/>
      <p:bldP spid="7" grpId="3"/>
      <p:bldP spid="7" grpId="4"/>
      <p:bldP spid="13" grpId="0"/>
      <p:bldP spid="13" grpId="1"/>
      <p:bldP spid="13" grpId="2"/>
      <p:bldP spid="13" grpId="3"/>
      <p:bldP spid="4" grpId="0"/>
      <p:bldP spid="4" grpId="1"/>
      <p:bldP spid="4" grpId="2"/>
      <p:bldP spid="4" grpId="3"/>
      <p:bldP spid="14" grpId="0"/>
      <p:bldP spid="6" grpId="0"/>
      <p:bldP spid="6" grpId="1"/>
      <p:bldP spid="6" grpId="2"/>
      <p:bldP spid="6" grpId="3"/>
      <p:bldP spid="6" grpId="4"/>
      <p:bldP spid="10" grpId="0"/>
      <p:bldP spid="10" grpId="1"/>
      <p:bldP spid="10" grpId="2"/>
      <p:bldP spid="10" grpId="3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939AEC-9E04-4842-B2EC-5E4931BD5412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1A9DBE4-8307-49D1-8509-3C6ECD157D02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0F78AA6-F895-4431-B940-D748480A8548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6" name="Text General">
            <a:extLst>
              <a:ext uri="{FF2B5EF4-FFF2-40B4-BE49-F238E27FC236}">
                <a16:creationId xmlns:a16="http://schemas.microsoft.com/office/drawing/2014/main" id="{ED955F43-B77A-4F4B-9821-43F80CE84AF0}"/>
              </a:ext>
            </a:extLst>
          </p:cNvPr>
          <p:cNvSpPr txBox="1"/>
          <p:nvPr/>
        </p:nvSpPr>
        <p:spPr>
          <a:xfrm>
            <a:off x="1584000" y="3240000"/>
            <a:ext cx="360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橄榄化粉蛆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0" name="Rectangle Checkbox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16D93E8-EAD2-4921-B0FD-EC06ED32C560}"/>
              </a:ext>
            </a:extLst>
          </p:cNvPr>
          <p:cNvSpPr/>
          <p:nvPr/>
        </p:nvSpPr>
        <p:spPr>
          <a:xfrm>
            <a:off x="1080000" y="3240000"/>
            <a:ext cx="432000" cy="432000"/>
          </a:xfrm>
          <a:prstGeom prst="roundRect">
            <a:avLst>
              <a:gd name="adj" fmla="val 17199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800" dirty="0">
                <a:solidFill>
                  <a:schemeClr val="bg1">
                    <a:alpha val="0"/>
                  </a:schemeClr>
                </a:solidFill>
                <a:latin typeface="HiraginoKaku W3" panose="020B0403000000000000" pitchFamily="34" charset="-128"/>
                <a:ea typeface="HiraginoKaku W3" panose="020B0403000000000000" pitchFamily="34" charset="-128"/>
                <a:cs typeface="XHei Square" panose="02010600030101010101" pitchFamily="2" charset="-122"/>
                <a:sym typeface="+mn-ea"/>
              </a:rPr>
              <a:t>✓</a:t>
            </a: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陛下是否需要保留粉蛆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萨格尔王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(C:)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上的数据？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若否，则建议陛下橄榄化该粉蛆，这有助于系统流畅运行。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警告：橄榄化粉蛆将会洗掉该粉蛆上的所有脑细胞，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　　　可能包括陛下的音乐、图片、视频、文党及应用程序等。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橄榄化粉蛆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55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2000" y="337011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2981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300">
        <p159:morph option="byChar"/>
      </p:transition>
    </mc:Choice>
    <mc:Fallback xmlns="">
      <p:transition spd="slow" advClick="0" advTm="30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939AEC-9E04-4842-B2EC-5E4931BD5412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924ACA7-C715-4FD6-9953-9BC8CCF6EE5E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7884C08-4499-4B5A-B430-F1B2106EFE20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6" name="Text General">
            <a:extLst>
              <a:ext uri="{FF2B5EF4-FFF2-40B4-BE49-F238E27FC236}">
                <a16:creationId xmlns:a16="http://schemas.microsoft.com/office/drawing/2014/main" id="{ED955F43-B77A-4F4B-9821-43F80CE84AF0}"/>
              </a:ext>
            </a:extLst>
          </p:cNvPr>
          <p:cNvSpPr txBox="1"/>
          <p:nvPr/>
        </p:nvSpPr>
        <p:spPr>
          <a:xfrm>
            <a:off x="1584000" y="3240000"/>
            <a:ext cx="360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橄榄化粉蛆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7" name="Rectangle Checkbox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65A3909-FF43-4AD3-B1AE-A3FFE37689F8}"/>
              </a:ext>
            </a:extLst>
          </p:cNvPr>
          <p:cNvSpPr/>
          <p:nvPr/>
        </p:nvSpPr>
        <p:spPr>
          <a:xfrm>
            <a:off x="1116000" y="3276622"/>
            <a:ext cx="360000" cy="360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rgbClr val="0078D2"/>
              </a:gs>
              <a:gs pos="60000">
                <a:srgbClr val="0070C0"/>
              </a:gs>
            </a:gsLst>
            <a:lin ang="5400000" scaled="0"/>
          </a:gradFill>
          <a:ln w="12700">
            <a:solidFill>
              <a:srgbClr val="00467A"/>
            </a:solidFill>
          </a:ln>
          <a:effectLst>
            <a:outerShdw blurRad="127000" algn="ctr" rotWithShape="0">
              <a:srgbClr val="0046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bg1">
                    <a:alpha val="0"/>
                  </a:schemeClr>
                </a:solidFill>
                <a:latin typeface="HiraginoKaku W3" panose="020B0403000000000000" pitchFamily="34" charset="-128"/>
                <a:ea typeface="HiraginoKaku W3" panose="020B0403000000000000" pitchFamily="34" charset="-128"/>
                <a:cs typeface="XHei Square" panose="02010600030101010101" pitchFamily="2" charset="-122"/>
                <a:sym typeface="+mn-ea"/>
              </a:rPr>
              <a:t>✓</a:t>
            </a: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陛下是否需要保留粉蛆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萨格尔王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(C:)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上的数据？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若否，则建议陛下橄榄化该粉蛆，这有助于系统流畅运行。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警告：橄榄化粉蛆将会洗掉该粉蛆上的所有脑细胞，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　　　可能包括陛下的音乐、图片、视频、文党及应用程序等。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橄榄化粉蛆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55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2000" y="337011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8006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0">
        <p159:morph option="byChar"/>
      </p:transition>
    </mc:Choice>
    <mc:Fallback xmlns="">
      <p:transition advClick="0" advTm="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939AEC-9E04-4842-B2EC-5E4931BD5412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A3284DE-8507-4D1F-945D-89EF954BA637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953E8C8-45F3-44F3-8274-27B5E5E6F0E9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6" name="Text General">
            <a:extLst>
              <a:ext uri="{FF2B5EF4-FFF2-40B4-BE49-F238E27FC236}">
                <a16:creationId xmlns:a16="http://schemas.microsoft.com/office/drawing/2014/main" id="{ED955F43-B77A-4F4B-9821-43F80CE84AF0}"/>
              </a:ext>
            </a:extLst>
          </p:cNvPr>
          <p:cNvSpPr txBox="1"/>
          <p:nvPr/>
        </p:nvSpPr>
        <p:spPr>
          <a:xfrm>
            <a:off x="1584000" y="3240000"/>
            <a:ext cx="360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橄榄化粉蛆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7" name="Rectangle Checkbox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CEFA9D4-8A89-413A-B9FC-B7962D4CA207}"/>
              </a:ext>
            </a:extLst>
          </p:cNvPr>
          <p:cNvSpPr/>
          <p:nvPr/>
        </p:nvSpPr>
        <p:spPr>
          <a:xfrm>
            <a:off x="1080000" y="3240000"/>
            <a:ext cx="432000" cy="432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solidFill>
              <a:srgbClr val="008000"/>
            </a:solidFill>
          </a:ln>
          <a:effectLst>
            <a:outerShdw blurRad="127000" algn="ctr" rotWithShape="0">
              <a:srgbClr val="008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HiraginoKaku W3" panose="020B0403000000000000" pitchFamily="34" charset="-128"/>
                <a:ea typeface="HiraginoKaku W3" panose="020B0403000000000000" pitchFamily="34" charset="-128"/>
                <a:cs typeface="XHei Square" panose="02010600030101010101" pitchFamily="2" charset="-122"/>
                <a:sym typeface="+mn-ea"/>
              </a:rPr>
              <a:t>✓</a:t>
            </a: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陛下是否需要保留粉蛆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萨格尔王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(C:)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上的数据？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若否，则建议陛下橄榄化该粉蛆，这有助于系统流畅运行。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警告：橄榄化粉蛆将会洗掉该粉蛆上的所有脑细胞，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　　　可能包括陛下的音乐、图片、视频、文党及应用程序等。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橄榄化粉蛆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55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2000" y="337011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7008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200">
        <p159:morph option="byChar"/>
      </p:transition>
    </mc:Choice>
    <mc:Fallback xmlns="">
      <p:transition advClick="0" advTm="20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939AEC-9E04-4842-B2EC-5E4931BD5412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D53358B-2226-4A76-9DB8-F983D16ABEC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EE14CB6-1DDF-4431-B1CA-2BB4E2C4912D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6" name="Text General">
            <a:extLst>
              <a:ext uri="{FF2B5EF4-FFF2-40B4-BE49-F238E27FC236}">
                <a16:creationId xmlns:a16="http://schemas.microsoft.com/office/drawing/2014/main" id="{ED955F43-B77A-4F4B-9821-43F80CE84AF0}"/>
              </a:ext>
            </a:extLst>
          </p:cNvPr>
          <p:cNvSpPr txBox="1"/>
          <p:nvPr/>
        </p:nvSpPr>
        <p:spPr>
          <a:xfrm>
            <a:off x="1584000" y="3240000"/>
            <a:ext cx="360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橄榄化粉蛆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7" name="Rectangle Checkbox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88AACA5-1666-49DF-A462-5C06D9100532}"/>
              </a:ext>
            </a:extLst>
          </p:cNvPr>
          <p:cNvSpPr/>
          <p:nvPr/>
        </p:nvSpPr>
        <p:spPr>
          <a:xfrm>
            <a:off x="1080000" y="3240000"/>
            <a:ext cx="432000" cy="432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solidFill>
              <a:srgbClr val="008000"/>
            </a:solidFill>
          </a:ln>
          <a:effectLst>
            <a:outerShdw blurRad="127000" algn="ctr" rotWithShape="0">
              <a:srgbClr val="008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HiraginoKaku W3" panose="020B0403000000000000" pitchFamily="34" charset="-128"/>
                <a:ea typeface="HiraginoKaku W3" panose="020B0403000000000000" pitchFamily="34" charset="-128"/>
                <a:cs typeface="XHei Square" panose="02010600030101010101" pitchFamily="2" charset="-122"/>
                <a:sym typeface="+mn-ea"/>
              </a:rPr>
              <a:t>✓</a:t>
            </a: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陛下是否需要保留粉蛆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萨格尔王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(C:)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上的数据？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若否，则建议陛下橄榄化该粉蛆，这有助于系统流畅运行。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警告：橄榄化粉蛆将会洗掉该粉蛆上的所有脑细胞，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　　　可能包括陛下的音乐、图片、视频、文党及应用程序等。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橄榄化粉蛆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55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0000" y="6102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441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Click="0" advTm="200">
        <p159:morph option="byChar"/>
      </p:transition>
    </mc:Choice>
    <mc:Fallback xmlns="">
      <p:transition spd="slow" advClick="0" advTm="20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672000" y="5904000"/>
            <a:ext cx="1980000" cy="432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rgbClr val="0078D2"/>
              </a:gs>
              <a:gs pos="60000">
                <a:srgbClr val="0070C0"/>
              </a:gs>
            </a:gsLst>
            <a:lin ang="5400000" scaled="0"/>
          </a:gradFill>
          <a:ln w="12700">
            <a:solidFill>
              <a:srgbClr val="00467A"/>
            </a:solidFill>
            <a:prstDash val="solid"/>
          </a:ln>
          <a:effectLst>
            <a:outerShdw blurRad="127000" algn="ctr" rotWithShape="0">
              <a:srgbClr val="0046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939AEC-9E04-4842-B2EC-5E4931BD5412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1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76CB874-D4ED-4F0E-86CE-45FAFE51935A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6EF0D7-2040-42A9-9B16-B7A4FB01707C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6" name="Text General">
            <a:extLst>
              <a:ext uri="{FF2B5EF4-FFF2-40B4-BE49-F238E27FC236}">
                <a16:creationId xmlns:a16="http://schemas.microsoft.com/office/drawing/2014/main" id="{ED955F43-B77A-4F4B-9821-43F80CE84AF0}"/>
              </a:ext>
            </a:extLst>
          </p:cNvPr>
          <p:cNvSpPr txBox="1"/>
          <p:nvPr/>
        </p:nvSpPr>
        <p:spPr>
          <a:xfrm>
            <a:off x="1584000" y="3240000"/>
            <a:ext cx="360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橄榄化粉蛆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7" name="Rectangle Checkbox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88AACA5-1666-49DF-A462-5C06D9100532}"/>
              </a:ext>
            </a:extLst>
          </p:cNvPr>
          <p:cNvSpPr/>
          <p:nvPr/>
        </p:nvSpPr>
        <p:spPr>
          <a:xfrm>
            <a:off x="1080000" y="3240000"/>
            <a:ext cx="432000" cy="432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solidFill>
              <a:srgbClr val="008000"/>
            </a:solidFill>
          </a:ln>
          <a:effectLst>
            <a:outerShdw blurRad="127000" algn="ctr" rotWithShape="0">
              <a:srgbClr val="008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HiraginoKaku W3" panose="020B0403000000000000" pitchFamily="34" charset="-128"/>
                <a:ea typeface="HiraginoKaku W3" panose="020B0403000000000000" pitchFamily="34" charset="-128"/>
                <a:cs typeface="XHei Square" panose="02010600030101010101" pitchFamily="2" charset="-122"/>
                <a:sym typeface="+mn-ea"/>
              </a:rPr>
              <a:t>✓</a:t>
            </a: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陛下是否需要保留粉蛆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萨格尔王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(C:)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上的数据？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若否，则建议陛下橄榄化该粉蛆，这有助于系统流畅运行。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警告：橄榄化粉蛆将会洗掉该粉蛆上的所有脑细胞，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　　　可能包括陛下的音乐、图片、视频、文党及应用程序等。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橄榄化粉蛆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55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0000" y="6102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5987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0">
        <p159:morph option="byChar"/>
      </p:transition>
    </mc:Choice>
    <mc:Fallback xmlns="">
      <p:transition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IOSContent"/>
          <p:cNvSpPr txBox="1"/>
          <p:nvPr/>
        </p:nvSpPr>
        <p:spPr>
          <a:xfrm>
            <a:off x="696000" y="4608000"/>
            <a:ext cx="10800000" cy="72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Loading boot configuration... 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Loading OS menu...</a:t>
            </a:r>
          </a:p>
        </p:txBody>
      </p:sp>
      <p:sp>
        <p:nvSpPr>
          <p:cNvPr id="7" name="Text BIOSContent"/>
          <p:cNvSpPr txBox="1"/>
          <p:nvPr/>
        </p:nvSpPr>
        <p:spPr>
          <a:xfrm>
            <a:off x="696000" y="2448000"/>
            <a:ext cx="10800000" cy="20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Checking hardware...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Power... 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CPU... 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RAM... 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Graphics... 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Hard Drive... OK</a:t>
            </a:r>
          </a:p>
        </p:txBody>
      </p:sp>
      <p:sp>
        <p:nvSpPr>
          <p:cNvPr id="5" name="Text BIOSContent"/>
          <p:cNvSpPr txBox="1"/>
          <p:nvPr/>
        </p:nvSpPr>
        <p:spPr>
          <a:xfrm>
            <a:off x="696000" y="1259999"/>
            <a:ext cx="10800000" cy="10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BIOS Boot Manager Version 1.14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Please wait...</a:t>
            </a:r>
          </a:p>
        </p:txBody>
      </p:sp>
      <p:sp>
        <p:nvSpPr>
          <p:cNvPr id="4" name="Text BIOSTitle"/>
          <p:cNvSpPr txBox="1"/>
          <p:nvPr/>
        </p:nvSpPr>
        <p:spPr>
          <a:xfrm>
            <a:off x="3396000" y="360000"/>
            <a:ext cx="5400000" cy="64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Boot Manager</a:t>
            </a:r>
          </a:p>
        </p:txBody>
      </p:sp>
      <p:pic>
        <p:nvPicPr>
          <p:cNvPr id="3" name="ding">
            <a:hlinkClick r:id="" action="ppaction://media"/>
            <a:extLst>
              <a:ext uri="{FF2B5EF4-FFF2-40B4-BE49-F238E27FC236}">
                <a16:creationId xmlns:a16="http://schemas.microsoft.com/office/drawing/2014/main" id="{D65FA094-AC12-4DDC-92E4-245656B4B5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2" grpId="0"/>
      <p:bldP spid="12" grpId="1"/>
      <p:bldP spid="12" grpId="2"/>
      <p:bldP spid="12" grpId="3"/>
      <p:bldP spid="12" grpId="4"/>
      <p:bldP spid="12" grpId="5"/>
      <p:bldP spid="7" grpId="0"/>
      <p:bldP spid="7" grpId="1"/>
      <p:bldP spid="7" grpId="2"/>
      <p:bldP spid="7" grpId="3"/>
      <p:bldP spid="7" grpId="4"/>
      <p:bldP spid="7" grpId="5"/>
      <p:bldP spid="5" grpId="0"/>
      <p:bldP spid="5" grpId="1"/>
      <p:bldP spid="5" grpId="2"/>
      <p:bldP spid="5" grpId="3"/>
      <p:bldP spid="5" grpId="4"/>
      <p:bldP spid="5" grpId="5"/>
      <p:bldP spid="4" grpId="0"/>
      <p:bldP spid="4" grpId="1"/>
      <p:bldP spid="4" grpId="2"/>
      <p:bldP spid="4" grpId="3"/>
      <p:bldP spid="4" grpId="4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rgbClr val="0078D2"/>
              </a:gs>
              <a:gs pos="60000">
                <a:srgbClr val="0070C0"/>
              </a:gs>
            </a:gsLst>
            <a:lin ang="5400000" scaled="0"/>
          </a:gradFill>
          <a:ln w="12700">
            <a:solidFill>
              <a:srgbClr val="00467A"/>
            </a:solidFill>
            <a:prstDash val="solid"/>
          </a:ln>
          <a:effectLst>
            <a:outerShdw blurRad="127000" algn="ctr" rotWithShape="0">
              <a:srgbClr val="0046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939AEC-9E04-4842-B2EC-5E4931BD5412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1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3F9FEC8-C118-4E23-8A7A-54CC54EA8DDD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52C6C1D-A9EB-429F-B5C2-E81C62AF269A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26" name="Text General">
            <a:extLst>
              <a:ext uri="{FF2B5EF4-FFF2-40B4-BE49-F238E27FC236}">
                <a16:creationId xmlns:a16="http://schemas.microsoft.com/office/drawing/2014/main" id="{ED955F43-B77A-4F4B-9821-43F80CE84AF0}"/>
              </a:ext>
            </a:extLst>
          </p:cNvPr>
          <p:cNvSpPr txBox="1"/>
          <p:nvPr/>
        </p:nvSpPr>
        <p:spPr>
          <a:xfrm>
            <a:off x="1584000" y="3240000"/>
            <a:ext cx="360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橄榄化粉蛆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7" name="Rectangle Checkbox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88AACA5-1666-49DF-A462-5C06D9100532}"/>
              </a:ext>
            </a:extLst>
          </p:cNvPr>
          <p:cNvSpPr/>
          <p:nvPr/>
        </p:nvSpPr>
        <p:spPr>
          <a:xfrm>
            <a:off x="1080000" y="3240000"/>
            <a:ext cx="432000" cy="432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solidFill>
              <a:srgbClr val="008000"/>
            </a:solidFill>
          </a:ln>
          <a:effectLst>
            <a:outerShdw blurRad="127000" algn="ctr" rotWithShape="0">
              <a:srgbClr val="008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HiraginoKaku W3" panose="020B0403000000000000" pitchFamily="34" charset="-128"/>
                <a:ea typeface="HiraginoKaku W3" panose="020B0403000000000000" pitchFamily="34" charset="-128"/>
                <a:cs typeface="XHei Square" panose="02010600030101010101" pitchFamily="2" charset="-122"/>
                <a:sym typeface="+mn-ea"/>
              </a:rPr>
              <a:t>✓</a:t>
            </a: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陛下是否需要保留粉蛆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萨格尔王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(C:)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上的数据？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若否，则建议陛下橄榄化该粉蛆，这有助于系统流畅运行。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警告：橄榄化粉蛆将会洗掉该粉蛆上的所有脑细胞，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　　　可能包括陛下的音乐、图片、视频、文党及应用程序等。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3" name="Text Title">
            <a:extLst>
              <a:ext uri="{FF2B5EF4-FFF2-40B4-BE49-F238E27FC236}">
                <a16:creationId xmlns:a16="http://schemas.microsoft.com/office/drawing/2014/main" id="{D388EFA0-95BD-435B-93B1-E00F967CA83C}"/>
              </a:ext>
            </a:extLst>
          </p:cNvPr>
          <p:cNvSpPr txBox="1"/>
          <p:nvPr/>
        </p:nvSpPr>
        <p:spPr>
          <a:xfrm>
            <a:off x="25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准备就绪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0"/>
                </a:schemeClr>
              </a:solidFill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橄榄化粉蛆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55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0000" y="6102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7349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100">
        <p159:morph option="byChar"/>
      </p:transition>
    </mc:Choice>
    <mc:Fallback xmlns="">
      <p:transition advClick="0" advTm="10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8F0FCE3-B6C1-4D98-B8E5-8C061CE8445B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rgbClr val="00B0F0"/>
            </a:solidFill>
            <a:prstDash val="solid"/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倒车发布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939AEC-9E04-4842-B2EC-5E4931BD5412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8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F7CE18C-2777-4654-8EC0-0ACAA7BEFC3C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208B6E7-F0B0-422F-843B-3A79DF42C8E7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E889E1F1-7C40-4BF9-9B46-4DF743C01808}"/>
              </a:ext>
            </a:extLst>
          </p:cNvPr>
          <p:cNvSpPr txBox="1"/>
          <p:nvPr/>
        </p:nvSpPr>
        <p:spPr>
          <a:xfrm>
            <a:off x="1080000" y="1440000"/>
            <a:ext cx="9000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请仔细确认以下宪法是否合理。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安装位置：　　磁盘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en-US" altLang="ja-JP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Great Poem </a:t>
            </a:r>
            <a:r>
              <a:rPr lang="en-US" altLang="ja-JP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Sakuranomiya</a:t>
            </a:r>
            <a:r>
              <a:rPr lang="en-US" altLang="ja-JP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S2970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endParaRPr lang="en-US" altLang="ja-JP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　　　　　　　粉蛆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「萨格尔王 </a:t>
            </a:r>
            <a:r>
              <a:rPr lang="en-US" altLang="ja-JP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(C:)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endParaRPr kumimoji="0" lang="en-US" altLang="ja-JP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橄榄化粉蛆：　是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若没有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-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没有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-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没有问题，请点击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倒车发布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即可挂起倒裆猛踩油门高速安装。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若宪法不符合陛下的心意，请点击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上一步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修宪。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注意：安装操作系统通常需要耗费较长时间（约为在长安街倒车五公里的耗时）。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警告：倒车路程中切勿 拔出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USB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棒子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或 切断坦克机电源！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3" name="Text Title">
            <a:extLst>
              <a:ext uri="{FF2B5EF4-FFF2-40B4-BE49-F238E27FC236}">
                <a16:creationId xmlns:a16="http://schemas.microsoft.com/office/drawing/2014/main" id="{D388EFA0-95BD-435B-93B1-E00F967CA83C}"/>
              </a:ext>
            </a:extLst>
          </p:cNvPr>
          <p:cNvSpPr txBox="1"/>
          <p:nvPr/>
        </p:nvSpPr>
        <p:spPr>
          <a:xfrm>
            <a:off x="-108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橄榄化粉蛆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0"/>
                </a:schemeClr>
              </a:solidFill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准备就绪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55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0000" y="6102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8939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5000">
        <p159:morph option="byChar"/>
      </p:transition>
    </mc:Choice>
    <mc:Fallback xmlns="">
      <p:transition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8" grpId="2"/>
      <p:bldP spid="18" grpId="3"/>
      <p:bldP spid="18" grpId="4"/>
      <p:bldP spid="13" grpId="0"/>
      <p:bldP spid="13" grpId="1"/>
      <p:bldP spid="13" grpId="2"/>
      <p:bldP spid="13" grpId="3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2D9BA53-3D30-4D94-8B83-15753AC7C119}"/>
              </a:ext>
            </a:extLst>
          </p:cNvPr>
          <p:cNvSpPr/>
          <p:nvPr/>
        </p:nvSpPr>
        <p:spPr>
          <a:xfrm>
            <a:off x="9672000" y="5904000"/>
            <a:ext cx="1980000" cy="432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rgbClr val="0078D2"/>
              </a:gs>
              <a:gs pos="60000">
                <a:srgbClr val="0070C0"/>
              </a:gs>
            </a:gsLst>
            <a:lin ang="5400000" scaled="0"/>
          </a:gradFill>
          <a:ln w="12700">
            <a:solidFill>
              <a:srgbClr val="00467A"/>
            </a:solidFill>
            <a:prstDash val="solid"/>
          </a:ln>
          <a:effectLst>
            <a:outerShdw blurRad="127000" algn="ctr" rotWithShape="0">
              <a:srgbClr val="0046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倒车发布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939AEC-9E04-4842-B2EC-5E4931BD5412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15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65DD294-4D39-4AEB-B828-18D0BD9C2DDD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1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00EA59E-5B3F-422D-B475-AEEF2176A05C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E889E1F1-7C40-4BF9-9B46-4DF743C01808}"/>
              </a:ext>
            </a:extLst>
          </p:cNvPr>
          <p:cNvSpPr txBox="1"/>
          <p:nvPr/>
        </p:nvSpPr>
        <p:spPr>
          <a:xfrm>
            <a:off x="1080000" y="1440000"/>
            <a:ext cx="9000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请仔细确认以下宪法是否合理。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安装位置：　　磁盘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en-US" altLang="ja-JP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Great Poem </a:t>
            </a:r>
            <a:r>
              <a:rPr lang="en-US" altLang="ja-JP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Sakuranomiya</a:t>
            </a:r>
            <a:r>
              <a:rPr lang="en-US" altLang="ja-JP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S2970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endParaRPr lang="en-US" altLang="ja-JP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　　　　　　　粉蛆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「萨格尔王 </a:t>
            </a:r>
            <a:r>
              <a:rPr lang="en-US" altLang="ja-JP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(C:)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endParaRPr kumimoji="0" lang="en-US" altLang="ja-JP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橄榄化粉蛆：　是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若没有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-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没有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-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没有问题，请点击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倒车发布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即可挂起倒裆猛踩油门高速安装。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若宪法不符合陛下的心意，请点击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上一步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修宪。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注意：安装操作系统通常需要耗费较长时间（约为在长安街倒车五公里的耗时）。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警告：倒车路程中切勿 拔出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USB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棒子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或 切断坦克机电源！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准备就绪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55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0000" y="6102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1723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0">
        <p159:morph option="byChar"/>
      </p:transition>
    </mc:Choice>
    <mc:Fallback xmlns="">
      <p:transition advClick="0" advTm="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8F0FCE3-B6C1-4D98-B8E5-8C061CE8445B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rgbClr val="0078D2"/>
              </a:gs>
              <a:gs pos="60000">
                <a:srgbClr val="0070C0"/>
              </a:gs>
            </a:gsLst>
            <a:lin ang="5400000" scaled="0"/>
          </a:gradFill>
          <a:ln w="12700">
            <a:solidFill>
              <a:srgbClr val="00467A"/>
            </a:solidFill>
            <a:prstDash val="solid"/>
          </a:ln>
          <a:effectLst>
            <a:outerShdw blurRad="127000" algn="ctr" rotWithShape="0">
              <a:srgbClr val="0046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倒车发布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939AEC-9E04-4842-B2EC-5E4931BD5412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1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2C3C7A-EEBE-4A86-A623-443593191817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BDEE074-937E-4F7A-9680-DD115EBD3C89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E889E1F1-7C40-4BF9-9B46-4DF743C01808}"/>
              </a:ext>
            </a:extLst>
          </p:cNvPr>
          <p:cNvSpPr txBox="1"/>
          <p:nvPr/>
        </p:nvSpPr>
        <p:spPr>
          <a:xfrm>
            <a:off x="1080000" y="1440000"/>
            <a:ext cx="9000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请仔细确认以下宪法是否合理。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安装位置：　　磁盘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en-US" altLang="ja-JP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Great Poem </a:t>
            </a:r>
            <a:r>
              <a:rPr lang="en-US" altLang="ja-JP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Sakuranomiya</a:t>
            </a:r>
            <a:r>
              <a:rPr lang="en-US" altLang="ja-JP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S2970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endParaRPr lang="en-US" altLang="ja-JP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　　　　　　　粉蛆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「萨格尔王 </a:t>
            </a:r>
            <a:r>
              <a:rPr lang="en-US" altLang="ja-JP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(C:)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endParaRPr kumimoji="0" lang="en-US" altLang="ja-JP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橄榄化粉蛆：　是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若没有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-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没有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-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没有问题，请点击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倒车发布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即可挂起倒裆猛踩油门高速安装。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若宪法不符合陛下的心意，请点击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上一步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修宪。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注意：安装操作系统通常需要耗费较长时间（约为在长安街倒车五公里的耗时）。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警告：倒车路程中切勿 拔出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USB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棒子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或 切断坦克机电源！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3" name="Text Title">
            <a:extLst>
              <a:ext uri="{FF2B5EF4-FFF2-40B4-BE49-F238E27FC236}">
                <a16:creationId xmlns:a16="http://schemas.microsoft.com/office/drawing/2014/main" id="{D388EFA0-95BD-435B-93B1-E00F967CA83C}"/>
              </a:ext>
            </a:extLst>
          </p:cNvPr>
          <p:cNvSpPr txBox="1"/>
          <p:nvPr/>
        </p:nvSpPr>
        <p:spPr>
          <a:xfrm>
            <a:off x="25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正在倒车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0"/>
                </a:schemeClr>
              </a:solidFill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准备就绪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55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0000" y="6102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0532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300">
        <p159:morph option="byChar"/>
      </p:transition>
    </mc:Choice>
    <mc:Fallback xmlns="">
      <p:transition advClick="0" advTm="30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8F0FCE3-B6C1-4D98-B8E5-8C061CE8445B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倒车发布</a:t>
            </a:r>
          </a:p>
        </p:txBody>
      </p:sp>
      <p:sp>
        <p:nvSpPr>
          <p:cNvPr id="20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939AEC-9E04-4842-B2EC-5E4931BD5412}"/>
              </a:ext>
            </a:extLst>
          </p:cNvPr>
          <p:cNvSpPr/>
          <p:nvPr/>
        </p:nvSpPr>
        <p:spPr>
          <a:xfrm>
            <a:off x="7200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上一步</a:t>
            </a:r>
          </a:p>
        </p:txBody>
      </p:sp>
      <p:sp>
        <p:nvSpPr>
          <p:cNvPr id="21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2C3C7A-EEBE-4A86-A623-443593191817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3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BDEE074-937E-4F7A-9680-DD115EBD3C89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E889E1F1-7C40-4BF9-9B46-4DF743C01808}"/>
              </a:ext>
            </a:extLst>
          </p:cNvPr>
          <p:cNvSpPr txBox="1"/>
          <p:nvPr/>
        </p:nvSpPr>
        <p:spPr>
          <a:xfrm>
            <a:off x="1080000" y="1440000"/>
            <a:ext cx="9000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请仔细确认以下宪法是否合理。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安装位置：　　磁盘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en-US" altLang="ja-JP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Great Poem </a:t>
            </a:r>
            <a:r>
              <a:rPr lang="en-US" altLang="ja-JP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Sakuranomiya</a:t>
            </a:r>
            <a:r>
              <a:rPr lang="en-US" altLang="ja-JP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S2970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endParaRPr lang="en-US" altLang="ja-JP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　　　　　　　粉蛆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「萨格尔王 </a:t>
            </a:r>
            <a:r>
              <a:rPr lang="en-US" altLang="ja-JP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(C:)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endParaRPr kumimoji="0" lang="en-US" altLang="ja-JP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橄榄化粉蛆：　是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若没有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-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没有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-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没有问题，请点击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倒车发布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即可挂起倒裆猛踩油门高速安装。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若宪法不符合陛下的心意，请点击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上一步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修宪。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注意：安装操作系统通常需要耗费较长时间（约为在长安街倒车五公里的耗时）。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警告：倒车路程中切勿 拔出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USB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棒子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或 切断坦克机电源！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3" name="Text Title">
            <a:extLst>
              <a:ext uri="{FF2B5EF4-FFF2-40B4-BE49-F238E27FC236}">
                <a16:creationId xmlns:a16="http://schemas.microsoft.com/office/drawing/2014/main" id="{D388EFA0-95BD-435B-93B1-E00F967CA83C}"/>
              </a:ext>
            </a:extLst>
          </p:cNvPr>
          <p:cNvSpPr txBox="1"/>
          <p:nvPr/>
        </p:nvSpPr>
        <p:spPr>
          <a:xfrm>
            <a:off x="25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正在倒车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0"/>
                </a:schemeClr>
              </a:solidFill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准备就绪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55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14" name="Graphic Spinner">
            <a:extLst>
              <a:ext uri="{FF2B5EF4-FFF2-40B4-BE49-F238E27FC236}">
                <a16:creationId xmlns:a16="http://schemas.microsoft.com/office/drawing/2014/main" id="{2DD63256-190F-4F69-A57C-64CBE299D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0000" cy="720000"/>
          </a:xfrm>
          <a:prstGeom prst="rect">
            <a:avLst/>
          </a:prstGeom>
        </p:spPr>
      </p:pic>
      <p:pic>
        <p:nvPicPr>
          <p:cNvPr id="15" name="Graphic MousePointer">
            <a:extLst>
              <a:ext uri="{FF2B5EF4-FFF2-40B4-BE49-F238E27FC236}">
                <a16:creationId xmlns:a16="http://schemas.microsoft.com/office/drawing/2014/main" id="{D05C6E13-72F9-454D-B672-E56C91B413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00000" y="6102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3310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3000">
        <p159:morph option="byChar"/>
      </p:transition>
    </mc:Choice>
    <mc:Fallback xmlns="">
      <p:transition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00">
                                      <p:cBhvr>
                                        <p:cTn id="9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8" grpId="2"/>
      <p:bldP spid="18" grpId="3"/>
      <p:bldP spid="13" grpId="0"/>
      <p:bldP spid="13" grpId="1"/>
      <p:bldP spid="13" grpId="2"/>
      <p:bldP spid="13" grpId="3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Spinner">
            <a:extLst>
              <a:ext uri="{FF2B5EF4-FFF2-40B4-BE49-F238E27FC236}">
                <a16:creationId xmlns:a16="http://schemas.microsoft.com/office/drawing/2014/main" id="{E43FDFE8-0878-4841-BAEC-B61E5010F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8000" y="3456000"/>
            <a:ext cx="720000" cy="720000"/>
          </a:xfrm>
          <a:prstGeom prst="rect">
            <a:avLst/>
          </a:prstGeom>
        </p:spPr>
      </p:pic>
      <p:sp>
        <p:nvSpPr>
          <p:cNvPr id="16" name="Text General">
            <a:extLst>
              <a:ext uri="{FF2B5EF4-FFF2-40B4-BE49-F238E27FC236}">
                <a16:creationId xmlns:a16="http://schemas.microsoft.com/office/drawing/2014/main" id="{6E3C9114-B763-425C-98DF-0E059C94C384}"/>
              </a:ext>
            </a:extLst>
          </p:cNvPr>
          <p:cNvSpPr txBox="1"/>
          <p:nvPr/>
        </p:nvSpPr>
        <p:spPr>
          <a:xfrm>
            <a:off x="1620000" y="3528000"/>
            <a:ext cx="5400000" cy="2952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检查安装向导配置文件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橄榄化磁盘粉蛆 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C: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检查磁盘粉蛆 </a:t>
            </a:r>
            <a:r>
              <a:rPr kumimoji="0" lang="en-US" altLang="zh-CN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C: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复制巴拿马文件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检查巴拿马文件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检查系统配置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准备换肩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" name="Rectangle ProgressbarBg">
            <a:extLst>
              <a:ext uri="{FF2B5EF4-FFF2-40B4-BE49-F238E27FC236}">
                <a16:creationId xmlns:a16="http://schemas.microsoft.com/office/drawing/2014/main" id="{85E39806-0B09-4DF0-84B4-F89A75768165}"/>
              </a:ext>
            </a:extLst>
          </p:cNvPr>
          <p:cNvSpPr/>
          <p:nvPr/>
        </p:nvSpPr>
        <p:spPr>
          <a:xfrm>
            <a:off x="1080000" y="3240000"/>
            <a:ext cx="9000000" cy="180000"/>
          </a:xfrm>
          <a:prstGeom prst="roundRect">
            <a:avLst>
              <a:gd name="adj" fmla="val 0"/>
            </a:avLst>
          </a:prstGeom>
          <a:gradFill>
            <a:gsLst>
              <a:gs pos="20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5" name="Rectangle ProgressbarFg">
            <a:extLst>
              <a:ext uri="{FF2B5EF4-FFF2-40B4-BE49-F238E27FC236}">
                <a16:creationId xmlns:a16="http://schemas.microsoft.com/office/drawing/2014/main" id="{96CD170B-E380-4970-A39A-B8C6ABEA38AC}"/>
              </a:ext>
            </a:extLst>
          </p:cNvPr>
          <p:cNvSpPr/>
          <p:nvPr/>
        </p:nvSpPr>
        <p:spPr>
          <a:xfrm>
            <a:off x="1080000" y="3240000"/>
            <a:ext cx="72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E889E1F1-7C40-4BF9-9B46-4DF743C01808}"/>
              </a:ext>
            </a:extLst>
          </p:cNvPr>
          <p:cNvSpPr txBox="1"/>
          <p:nvPr/>
        </p:nvSpPr>
        <p:spPr>
          <a:xfrm>
            <a:off x="1080000" y="1440000"/>
            <a:ext cx="900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请耐心等候，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安装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需要耗费较长时间（约为在长安街倒车五公里的耗时）。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倒车速度取决于陛下的坦克机的性能。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倒车路程中，陛下的坦克机可能换肩数次。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警告：倒车路程中切勿 拔出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USB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棒子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或 切断坦克机电源！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3" name="Text Title">
            <a:extLst>
              <a:ext uri="{FF2B5EF4-FFF2-40B4-BE49-F238E27FC236}">
                <a16:creationId xmlns:a16="http://schemas.microsoft.com/office/drawing/2014/main" id="{D388EFA0-95BD-435B-93B1-E00F967CA83C}"/>
              </a:ext>
            </a:extLst>
          </p:cNvPr>
          <p:cNvSpPr txBox="1"/>
          <p:nvPr/>
        </p:nvSpPr>
        <p:spPr>
          <a:xfrm>
            <a:off x="-108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准备就绪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0"/>
                </a:schemeClr>
              </a:solidFill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正在倒车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55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00000" y="6102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6908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0">
        <p159:morph option="byChar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43200000">
                                      <p:cBhvr>
                                        <p:cTn id="18" dur="2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6" grpId="2"/>
      <p:bldP spid="16" grpId="3"/>
      <p:bldP spid="16" grpId="4"/>
      <p:bldP spid="3" grpId="0" animBg="1"/>
      <p:bldP spid="15" grpId="0" animBg="1"/>
      <p:bldP spid="18" grpId="0"/>
      <p:bldP spid="18" grpId="1"/>
      <p:bldP spid="18" grpId="2"/>
      <p:bldP spid="18" grpId="3"/>
      <p:bldP spid="18" grpId="4"/>
      <p:bldP spid="13" grpId="0"/>
      <p:bldP spid="13" grpId="1"/>
      <p:bldP spid="13" grpId="2"/>
      <p:bldP spid="13" grpId="3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Spinner">
            <a:extLst>
              <a:ext uri="{FF2B5EF4-FFF2-40B4-BE49-F238E27FC236}">
                <a16:creationId xmlns:a16="http://schemas.microsoft.com/office/drawing/2014/main" id="{E43FDFE8-0878-4841-BAEC-B61E5010F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8000" y="3870828"/>
            <a:ext cx="720000" cy="720000"/>
          </a:xfrm>
          <a:prstGeom prst="rect">
            <a:avLst/>
          </a:prstGeom>
        </p:spPr>
      </p:pic>
      <p:sp>
        <p:nvSpPr>
          <p:cNvPr id="14" name="Text Check">
            <a:extLst>
              <a:ext uri="{FF2B5EF4-FFF2-40B4-BE49-F238E27FC236}">
                <a16:creationId xmlns:a16="http://schemas.microsoft.com/office/drawing/2014/main" id="{C851B063-3C31-477F-B786-45B5463C96A8}"/>
              </a:ext>
            </a:extLst>
          </p:cNvPr>
          <p:cNvSpPr txBox="1"/>
          <p:nvPr/>
        </p:nvSpPr>
        <p:spPr>
          <a:xfrm>
            <a:off x="1012402" y="3467250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6" name="Text General">
            <a:extLst>
              <a:ext uri="{FF2B5EF4-FFF2-40B4-BE49-F238E27FC236}">
                <a16:creationId xmlns:a16="http://schemas.microsoft.com/office/drawing/2014/main" id="{6E3C9114-B763-425C-98DF-0E059C94C384}"/>
              </a:ext>
            </a:extLst>
          </p:cNvPr>
          <p:cNvSpPr txBox="1"/>
          <p:nvPr/>
        </p:nvSpPr>
        <p:spPr>
          <a:xfrm>
            <a:off x="1620000" y="3528000"/>
            <a:ext cx="5400000" cy="2952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检查安装向导配置文件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0070C0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橄榄化磁盘粉蛆 </a:t>
            </a:r>
            <a:r>
              <a:rPr lang="en-US" altLang="zh-CN" dirty="0">
                <a:solidFill>
                  <a:srgbClr val="0070C0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C: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检查磁盘粉蛆 </a:t>
            </a:r>
            <a:r>
              <a:rPr kumimoji="0" lang="en-US" altLang="zh-CN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C: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复制巴拿马文件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检查巴拿马文件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检查系统配置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准备换肩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" name="Rectangle ProgressbarBg">
            <a:extLst>
              <a:ext uri="{FF2B5EF4-FFF2-40B4-BE49-F238E27FC236}">
                <a16:creationId xmlns:a16="http://schemas.microsoft.com/office/drawing/2014/main" id="{85E39806-0B09-4DF0-84B4-F89A75768165}"/>
              </a:ext>
            </a:extLst>
          </p:cNvPr>
          <p:cNvSpPr/>
          <p:nvPr/>
        </p:nvSpPr>
        <p:spPr>
          <a:xfrm>
            <a:off x="1080000" y="3240000"/>
            <a:ext cx="9000000" cy="180000"/>
          </a:xfrm>
          <a:prstGeom prst="roundRect">
            <a:avLst>
              <a:gd name="adj" fmla="val 0"/>
            </a:avLst>
          </a:prstGeom>
          <a:gradFill>
            <a:gsLst>
              <a:gs pos="20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5" name="Rectangle ProgressbarFg">
            <a:extLst>
              <a:ext uri="{FF2B5EF4-FFF2-40B4-BE49-F238E27FC236}">
                <a16:creationId xmlns:a16="http://schemas.microsoft.com/office/drawing/2014/main" id="{96CD170B-E380-4970-A39A-B8C6ABEA38AC}"/>
              </a:ext>
            </a:extLst>
          </p:cNvPr>
          <p:cNvSpPr/>
          <p:nvPr/>
        </p:nvSpPr>
        <p:spPr>
          <a:xfrm>
            <a:off x="1080000" y="3240000"/>
            <a:ext cx="72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2" name="Rectangle ProgressbarFg">
            <a:extLst>
              <a:ext uri="{FF2B5EF4-FFF2-40B4-BE49-F238E27FC236}">
                <a16:creationId xmlns:a16="http://schemas.microsoft.com/office/drawing/2014/main" id="{0D2A3365-E4FF-43C9-938D-044C12B55EBD}"/>
              </a:ext>
            </a:extLst>
          </p:cNvPr>
          <p:cNvSpPr/>
          <p:nvPr/>
        </p:nvSpPr>
        <p:spPr>
          <a:xfrm>
            <a:off x="1800000" y="3240000"/>
            <a:ext cx="144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E889E1F1-7C40-4BF9-9B46-4DF743C01808}"/>
              </a:ext>
            </a:extLst>
          </p:cNvPr>
          <p:cNvSpPr txBox="1"/>
          <p:nvPr/>
        </p:nvSpPr>
        <p:spPr>
          <a:xfrm>
            <a:off x="1080000" y="1440000"/>
            <a:ext cx="900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请耐心等候，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安装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需要耗费较长时间（约为在长安街倒车五公里的耗时）。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倒车速度取决于陛下的坦克机的性能。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倒车路程中，陛下的坦克机可能换肩数次。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警告：倒车路程中切勿 拔出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USB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棒子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或 切断坦克机电源！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正在倒车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55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00000" y="6102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947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51200000">
                                      <p:cBhvr>
                                        <p:cTn id="6" dur="7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7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16" grpId="0"/>
      <p:bldP spid="16" grpId="1"/>
      <p:bldP spid="16" grpId="2"/>
      <p:bldP spid="16" grpId="3"/>
      <p:bldP spid="12" grpId="0" animBg="1"/>
      <p:bldP spid="18" grpId="0"/>
      <p:bldP spid="18" grpId="1"/>
      <p:bldP spid="18" grpId="2"/>
      <p:bldP spid="18" grpId="3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Spinner">
            <a:extLst>
              <a:ext uri="{FF2B5EF4-FFF2-40B4-BE49-F238E27FC236}">
                <a16:creationId xmlns:a16="http://schemas.microsoft.com/office/drawing/2014/main" id="{E43FDFE8-0878-4841-BAEC-B61E5010F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8000" y="4289928"/>
            <a:ext cx="720000" cy="720000"/>
          </a:xfrm>
          <a:prstGeom prst="rect">
            <a:avLst/>
          </a:prstGeom>
        </p:spPr>
      </p:pic>
      <p:sp>
        <p:nvSpPr>
          <p:cNvPr id="17" name="Text Check">
            <a:extLst>
              <a:ext uri="{FF2B5EF4-FFF2-40B4-BE49-F238E27FC236}">
                <a16:creationId xmlns:a16="http://schemas.microsoft.com/office/drawing/2014/main" id="{0CE2CD1A-1C84-4B06-9665-8E591EFF436B}"/>
              </a:ext>
            </a:extLst>
          </p:cNvPr>
          <p:cNvSpPr txBox="1"/>
          <p:nvPr/>
        </p:nvSpPr>
        <p:spPr>
          <a:xfrm>
            <a:off x="1008000" y="3879528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4" name="Text Check">
            <a:extLst>
              <a:ext uri="{FF2B5EF4-FFF2-40B4-BE49-F238E27FC236}">
                <a16:creationId xmlns:a16="http://schemas.microsoft.com/office/drawing/2014/main" id="{C851B063-3C31-477F-B786-45B5463C96A8}"/>
              </a:ext>
            </a:extLst>
          </p:cNvPr>
          <p:cNvSpPr txBox="1"/>
          <p:nvPr/>
        </p:nvSpPr>
        <p:spPr>
          <a:xfrm>
            <a:off x="1012402" y="3467250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6" name="Text General">
            <a:extLst>
              <a:ext uri="{FF2B5EF4-FFF2-40B4-BE49-F238E27FC236}">
                <a16:creationId xmlns:a16="http://schemas.microsoft.com/office/drawing/2014/main" id="{6E3C9114-B763-425C-98DF-0E059C94C384}"/>
              </a:ext>
            </a:extLst>
          </p:cNvPr>
          <p:cNvSpPr txBox="1"/>
          <p:nvPr/>
        </p:nvSpPr>
        <p:spPr>
          <a:xfrm>
            <a:off x="1620000" y="3528000"/>
            <a:ext cx="5400000" cy="2952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检查安装向导配置文件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橄榄化磁盘粉蛆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C: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检查磁盘粉蛆 </a:t>
            </a:r>
            <a:r>
              <a:rPr kumimoji="0" lang="en-US" altLang="zh-CN" i="0" u="none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C: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复制巴拿马文件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检查巴拿马文件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检查系统配置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准备换肩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" name="Rectangle ProgressbarBg">
            <a:extLst>
              <a:ext uri="{FF2B5EF4-FFF2-40B4-BE49-F238E27FC236}">
                <a16:creationId xmlns:a16="http://schemas.microsoft.com/office/drawing/2014/main" id="{85E39806-0B09-4DF0-84B4-F89A75768165}"/>
              </a:ext>
            </a:extLst>
          </p:cNvPr>
          <p:cNvSpPr/>
          <p:nvPr/>
        </p:nvSpPr>
        <p:spPr>
          <a:xfrm>
            <a:off x="1080000" y="3240000"/>
            <a:ext cx="9000000" cy="180000"/>
          </a:xfrm>
          <a:prstGeom prst="roundRect">
            <a:avLst>
              <a:gd name="adj" fmla="val 0"/>
            </a:avLst>
          </a:prstGeom>
          <a:gradFill>
            <a:gsLst>
              <a:gs pos="20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5" name="Rectangle ProgressbarFg">
            <a:extLst>
              <a:ext uri="{FF2B5EF4-FFF2-40B4-BE49-F238E27FC236}">
                <a16:creationId xmlns:a16="http://schemas.microsoft.com/office/drawing/2014/main" id="{96CD170B-E380-4970-A39A-B8C6ABEA38AC}"/>
              </a:ext>
            </a:extLst>
          </p:cNvPr>
          <p:cNvSpPr/>
          <p:nvPr/>
        </p:nvSpPr>
        <p:spPr>
          <a:xfrm>
            <a:off x="1080000" y="3240000"/>
            <a:ext cx="72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2" name="Rectangle ProgressbarFg">
            <a:extLst>
              <a:ext uri="{FF2B5EF4-FFF2-40B4-BE49-F238E27FC236}">
                <a16:creationId xmlns:a16="http://schemas.microsoft.com/office/drawing/2014/main" id="{0D2A3365-E4FF-43C9-938D-044C12B55EBD}"/>
              </a:ext>
            </a:extLst>
          </p:cNvPr>
          <p:cNvSpPr/>
          <p:nvPr/>
        </p:nvSpPr>
        <p:spPr>
          <a:xfrm>
            <a:off x="1800000" y="3240000"/>
            <a:ext cx="144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0" name="Rectangle ProgressbarFg">
            <a:extLst>
              <a:ext uri="{FF2B5EF4-FFF2-40B4-BE49-F238E27FC236}">
                <a16:creationId xmlns:a16="http://schemas.microsoft.com/office/drawing/2014/main" id="{ABA67561-3D45-41EE-B3CF-E89432448106}"/>
              </a:ext>
            </a:extLst>
          </p:cNvPr>
          <p:cNvSpPr/>
          <p:nvPr/>
        </p:nvSpPr>
        <p:spPr>
          <a:xfrm>
            <a:off x="3240000" y="3240000"/>
            <a:ext cx="36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E889E1F1-7C40-4BF9-9B46-4DF743C01808}"/>
              </a:ext>
            </a:extLst>
          </p:cNvPr>
          <p:cNvSpPr txBox="1"/>
          <p:nvPr/>
        </p:nvSpPr>
        <p:spPr>
          <a:xfrm>
            <a:off x="1080000" y="1440000"/>
            <a:ext cx="900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请耐心等候，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安装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需要耗费较长时间（约为在长安街倒车五公里的耗时）。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倒车速度取决于陛下的坦克机的性能。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倒车路程中，陛下的坦克机可能换肩数次。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警告：倒车路程中切勿 拔出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USB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棒子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或 切断坦克机电源！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正在倒车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55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00000" y="6102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618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4800000">
                                      <p:cBhvr>
                                        <p:cTn id="6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3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7" grpId="2"/>
      <p:bldP spid="17" grpId="3"/>
      <p:bldP spid="14" grpId="0"/>
      <p:bldP spid="14" grpId="1"/>
      <p:bldP spid="14" grpId="2"/>
      <p:bldP spid="14" grpId="3"/>
      <p:bldP spid="16" grpId="0"/>
      <p:bldP spid="16" grpId="1"/>
      <p:bldP spid="16" grpId="2"/>
      <p:bldP spid="16" grpId="3"/>
      <p:bldP spid="20" grpId="0" animBg="1"/>
      <p:bldP spid="18" grpId="0"/>
      <p:bldP spid="18" grpId="1"/>
      <p:bldP spid="18" grpId="2"/>
      <p:bldP spid="18" grpId="3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Spinner">
            <a:extLst>
              <a:ext uri="{FF2B5EF4-FFF2-40B4-BE49-F238E27FC236}">
                <a16:creationId xmlns:a16="http://schemas.microsoft.com/office/drawing/2014/main" id="{E43FDFE8-0878-4841-BAEC-B61E5010F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8000" y="4689978"/>
            <a:ext cx="720000" cy="720000"/>
          </a:xfrm>
          <a:prstGeom prst="rect">
            <a:avLst/>
          </a:prstGeom>
        </p:spPr>
      </p:pic>
      <p:sp>
        <p:nvSpPr>
          <p:cNvPr id="21" name="Text Check">
            <a:extLst>
              <a:ext uri="{FF2B5EF4-FFF2-40B4-BE49-F238E27FC236}">
                <a16:creationId xmlns:a16="http://schemas.microsoft.com/office/drawing/2014/main" id="{3D376FCE-9FCC-400A-97E4-1C8B4F748DA5}"/>
              </a:ext>
            </a:extLst>
          </p:cNvPr>
          <p:cNvSpPr txBox="1"/>
          <p:nvPr/>
        </p:nvSpPr>
        <p:spPr>
          <a:xfrm>
            <a:off x="1008000" y="4289928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7" name="Text Check">
            <a:extLst>
              <a:ext uri="{FF2B5EF4-FFF2-40B4-BE49-F238E27FC236}">
                <a16:creationId xmlns:a16="http://schemas.microsoft.com/office/drawing/2014/main" id="{0CE2CD1A-1C84-4B06-9665-8E591EFF436B}"/>
              </a:ext>
            </a:extLst>
          </p:cNvPr>
          <p:cNvSpPr txBox="1"/>
          <p:nvPr/>
        </p:nvSpPr>
        <p:spPr>
          <a:xfrm>
            <a:off x="1008000" y="3879528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4" name="Text Check">
            <a:extLst>
              <a:ext uri="{FF2B5EF4-FFF2-40B4-BE49-F238E27FC236}">
                <a16:creationId xmlns:a16="http://schemas.microsoft.com/office/drawing/2014/main" id="{C851B063-3C31-477F-B786-45B5463C96A8}"/>
              </a:ext>
            </a:extLst>
          </p:cNvPr>
          <p:cNvSpPr txBox="1"/>
          <p:nvPr/>
        </p:nvSpPr>
        <p:spPr>
          <a:xfrm>
            <a:off x="1012402" y="3467250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6" name="Text General">
            <a:extLst>
              <a:ext uri="{FF2B5EF4-FFF2-40B4-BE49-F238E27FC236}">
                <a16:creationId xmlns:a16="http://schemas.microsoft.com/office/drawing/2014/main" id="{6E3C9114-B763-425C-98DF-0E059C94C384}"/>
              </a:ext>
            </a:extLst>
          </p:cNvPr>
          <p:cNvSpPr txBox="1"/>
          <p:nvPr/>
        </p:nvSpPr>
        <p:spPr>
          <a:xfrm>
            <a:off x="1620000" y="3528000"/>
            <a:ext cx="5400000" cy="2952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检查安装向导配置文件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橄榄化磁盘粉蛆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C: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检查磁盘粉蛆 </a:t>
            </a:r>
            <a:r>
              <a:rPr kumimoji="0" lang="en-US" altLang="zh-CN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C: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0070C0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复制巴拿马文件</a:t>
            </a:r>
            <a:endParaRPr lang="en-US" altLang="zh-CN" dirty="0">
              <a:solidFill>
                <a:srgbClr val="0070C0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检查巴拿马文件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检查系统配置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准备换肩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" name="Rectangle ProgressbarBg">
            <a:extLst>
              <a:ext uri="{FF2B5EF4-FFF2-40B4-BE49-F238E27FC236}">
                <a16:creationId xmlns:a16="http://schemas.microsoft.com/office/drawing/2014/main" id="{85E39806-0B09-4DF0-84B4-F89A75768165}"/>
              </a:ext>
            </a:extLst>
          </p:cNvPr>
          <p:cNvSpPr/>
          <p:nvPr/>
        </p:nvSpPr>
        <p:spPr>
          <a:xfrm>
            <a:off x="1080000" y="3240000"/>
            <a:ext cx="9000000" cy="180000"/>
          </a:xfrm>
          <a:prstGeom prst="roundRect">
            <a:avLst>
              <a:gd name="adj" fmla="val 0"/>
            </a:avLst>
          </a:prstGeom>
          <a:gradFill>
            <a:gsLst>
              <a:gs pos="20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5" name="Rectangle ProgressbarFg">
            <a:extLst>
              <a:ext uri="{FF2B5EF4-FFF2-40B4-BE49-F238E27FC236}">
                <a16:creationId xmlns:a16="http://schemas.microsoft.com/office/drawing/2014/main" id="{96CD170B-E380-4970-A39A-B8C6ABEA38AC}"/>
              </a:ext>
            </a:extLst>
          </p:cNvPr>
          <p:cNvSpPr/>
          <p:nvPr/>
        </p:nvSpPr>
        <p:spPr>
          <a:xfrm>
            <a:off x="1080000" y="3240000"/>
            <a:ext cx="72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2" name="Rectangle ProgressbarFg">
            <a:extLst>
              <a:ext uri="{FF2B5EF4-FFF2-40B4-BE49-F238E27FC236}">
                <a16:creationId xmlns:a16="http://schemas.microsoft.com/office/drawing/2014/main" id="{0D2A3365-E4FF-43C9-938D-044C12B55EBD}"/>
              </a:ext>
            </a:extLst>
          </p:cNvPr>
          <p:cNvSpPr/>
          <p:nvPr/>
        </p:nvSpPr>
        <p:spPr>
          <a:xfrm>
            <a:off x="1800000" y="3240000"/>
            <a:ext cx="144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0" name="Rectangle ProgressbarFg">
            <a:extLst>
              <a:ext uri="{FF2B5EF4-FFF2-40B4-BE49-F238E27FC236}">
                <a16:creationId xmlns:a16="http://schemas.microsoft.com/office/drawing/2014/main" id="{ABA67561-3D45-41EE-B3CF-E89432448106}"/>
              </a:ext>
            </a:extLst>
          </p:cNvPr>
          <p:cNvSpPr/>
          <p:nvPr/>
        </p:nvSpPr>
        <p:spPr>
          <a:xfrm>
            <a:off x="3240000" y="3240000"/>
            <a:ext cx="36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2" name="Rectangle ProgressbarFg">
            <a:extLst>
              <a:ext uri="{FF2B5EF4-FFF2-40B4-BE49-F238E27FC236}">
                <a16:creationId xmlns:a16="http://schemas.microsoft.com/office/drawing/2014/main" id="{F8A18C16-6BAA-4FC2-8873-254B25943EE0}"/>
              </a:ext>
            </a:extLst>
          </p:cNvPr>
          <p:cNvSpPr/>
          <p:nvPr/>
        </p:nvSpPr>
        <p:spPr>
          <a:xfrm>
            <a:off x="3600000" y="3240000"/>
            <a:ext cx="288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E889E1F1-7C40-4BF9-9B46-4DF743C01808}"/>
              </a:ext>
            </a:extLst>
          </p:cNvPr>
          <p:cNvSpPr txBox="1"/>
          <p:nvPr/>
        </p:nvSpPr>
        <p:spPr>
          <a:xfrm>
            <a:off x="1080000" y="1440000"/>
            <a:ext cx="900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请耐心等候，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安装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需要耗费较长时间（约为在长安街倒车五公里的耗时）。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倒车速度取决于陛下的坦克机的性能。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倒车路程中，陛下的坦克机可能换肩数次。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警告：倒车路程中切勿 拔出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USB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棒子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或 切断坦克机电源！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正在倒车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55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00000" y="6102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325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24000000">
                                      <p:cBhvr>
                                        <p:cTn id="6" dur="1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5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1" grpId="2"/>
      <p:bldP spid="21" grpId="3"/>
      <p:bldP spid="17" grpId="0"/>
      <p:bldP spid="17" grpId="1"/>
      <p:bldP spid="17" grpId="2"/>
      <p:bldP spid="17" grpId="3"/>
      <p:bldP spid="14" grpId="0"/>
      <p:bldP spid="14" grpId="1"/>
      <p:bldP spid="14" grpId="2"/>
      <p:bldP spid="14" grpId="3"/>
      <p:bldP spid="16" grpId="0"/>
      <p:bldP spid="16" grpId="1"/>
      <p:bldP spid="16" grpId="2"/>
      <p:bldP spid="16" grpId="3"/>
      <p:bldP spid="22" grpId="0" animBg="1"/>
      <p:bldP spid="18" grpId="0"/>
      <p:bldP spid="18" grpId="1"/>
      <p:bldP spid="18" grpId="2"/>
      <p:bldP spid="18" grpId="3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Spinner">
            <a:extLst>
              <a:ext uri="{FF2B5EF4-FFF2-40B4-BE49-F238E27FC236}">
                <a16:creationId xmlns:a16="http://schemas.microsoft.com/office/drawing/2014/main" id="{E43FDFE8-0878-4841-BAEC-B61E5010F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8000" y="5104851"/>
            <a:ext cx="720000" cy="720000"/>
          </a:xfrm>
          <a:prstGeom prst="rect">
            <a:avLst/>
          </a:prstGeom>
        </p:spPr>
      </p:pic>
      <p:sp>
        <p:nvSpPr>
          <p:cNvPr id="23" name="Text Check">
            <a:extLst>
              <a:ext uri="{FF2B5EF4-FFF2-40B4-BE49-F238E27FC236}">
                <a16:creationId xmlns:a16="http://schemas.microsoft.com/office/drawing/2014/main" id="{09E5240C-5221-44DC-93A5-96174057F4C8}"/>
              </a:ext>
            </a:extLst>
          </p:cNvPr>
          <p:cNvSpPr txBox="1"/>
          <p:nvPr/>
        </p:nvSpPr>
        <p:spPr>
          <a:xfrm>
            <a:off x="1008000" y="4697381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21" name="Text Check">
            <a:extLst>
              <a:ext uri="{FF2B5EF4-FFF2-40B4-BE49-F238E27FC236}">
                <a16:creationId xmlns:a16="http://schemas.microsoft.com/office/drawing/2014/main" id="{3D376FCE-9FCC-400A-97E4-1C8B4F748DA5}"/>
              </a:ext>
            </a:extLst>
          </p:cNvPr>
          <p:cNvSpPr txBox="1"/>
          <p:nvPr/>
        </p:nvSpPr>
        <p:spPr>
          <a:xfrm>
            <a:off x="1008000" y="4289928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7" name="Text Check">
            <a:extLst>
              <a:ext uri="{FF2B5EF4-FFF2-40B4-BE49-F238E27FC236}">
                <a16:creationId xmlns:a16="http://schemas.microsoft.com/office/drawing/2014/main" id="{0CE2CD1A-1C84-4B06-9665-8E591EFF436B}"/>
              </a:ext>
            </a:extLst>
          </p:cNvPr>
          <p:cNvSpPr txBox="1"/>
          <p:nvPr/>
        </p:nvSpPr>
        <p:spPr>
          <a:xfrm>
            <a:off x="1008000" y="3879528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4" name="Text Check">
            <a:extLst>
              <a:ext uri="{FF2B5EF4-FFF2-40B4-BE49-F238E27FC236}">
                <a16:creationId xmlns:a16="http://schemas.microsoft.com/office/drawing/2014/main" id="{C851B063-3C31-477F-B786-45B5463C96A8}"/>
              </a:ext>
            </a:extLst>
          </p:cNvPr>
          <p:cNvSpPr txBox="1"/>
          <p:nvPr/>
        </p:nvSpPr>
        <p:spPr>
          <a:xfrm>
            <a:off x="1012402" y="3467250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6" name="Text General">
            <a:extLst>
              <a:ext uri="{FF2B5EF4-FFF2-40B4-BE49-F238E27FC236}">
                <a16:creationId xmlns:a16="http://schemas.microsoft.com/office/drawing/2014/main" id="{6E3C9114-B763-425C-98DF-0E059C94C384}"/>
              </a:ext>
            </a:extLst>
          </p:cNvPr>
          <p:cNvSpPr txBox="1"/>
          <p:nvPr/>
        </p:nvSpPr>
        <p:spPr>
          <a:xfrm>
            <a:off x="1620000" y="3528000"/>
            <a:ext cx="5400000" cy="2952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检查安装向导配置文件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橄榄化磁盘粉蛆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C: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检查磁盘粉蛆 </a:t>
            </a:r>
            <a:r>
              <a:rPr kumimoji="0" lang="en-US" altLang="zh-CN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C: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复制巴拿马文件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检查巴拿马文件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检查系统配置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准备换肩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" name="Rectangle ProgressbarBg">
            <a:extLst>
              <a:ext uri="{FF2B5EF4-FFF2-40B4-BE49-F238E27FC236}">
                <a16:creationId xmlns:a16="http://schemas.microsoft.com/office/drawing/2014/main" id="{85E39806-0B09-4DF0-84B4-F89A75768165}"/>
              </a:ext>
            </a:extLst>
          </p:cNvPr>
          <p:cNvSpPr/>
          <p:nvPr/>
        </p:nvSpPr>
        <p:spPr>
          <a:xfrm>
            <a:off x="1080000" y="3240000"/>
            <a:ext cx="9000000" cy="180000"/>
          </a:xfrm>
          <a:prstGeom prst="roundRect">
            <a:avLst>
              <a:gd name="adj" fmla="val 0"/>
            </a:avLst>
          </a:prstGeom>
          <a:gradFill>
            <a:gsLst>
              <a:gs pos="20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5" name="Rectangle ProgressbarFg">
            <a:extLst>
              <a:ext uri="{FF2B5EF4-FFF2-40B4-BE49-F238E27FC236}">
                <a16:creationId xmlns:a16="http://schemas.microsoft.com/office/drawing/2014/main" id="{96CD170B-E380-4970-A39A-B8C6ABEA38AC}"/>
              </a:ext>
            </a:extLst>
          </p:cNvPr>
          <p:cNvSpPr/>
          <p:nvPr/>
        </p:nvSpPr>
        <p:spPr>
          <a:xfrm>
            <a:off x="1080000" y="3240000"/>
            <a:ext cx="72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2" name="Rectangle ProgressbarFg">
            <a:extLst>
              <a:ext uri="{FF2B5EF4-FFF2-40B4-BE49-F238E27FC236}">
                <a16:creationId xmlns:a16="http://schemas.microsoft.com/office/drawing/2014/main" id="{0D2A3365-E4FF-43C9-938D-044C12B55EBD}"/>
              </a:ext>
            </a:extLst>
          </p:cNvPr>
          <p:cNvSpPr/>
          <p:nvPr/>
        </p:nvSpPr>
        <p:spPr>
          <a:xfrm>
            <a:off x="1800000" y="3240000"/>
            <a:ext cx="144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0" name="Rectangle ProgressbarFg">
            <a:extLst>
              <a:ext uri="{FF2B5EF4-FFF2-40B4-BE49-F238E27FC236}">
                <a16:creationId xmlns:a16="http://schemas.microsoft.com/office/drawing/2014/main" id="{ABA67561-3D45-41EE-B3CF-E89432448106}"/>
              </a:ext>
            </a:extLst>
          </p:cNvPr>
          <p:cNvSpPr/>
          <p:nvPr/>
        </p:nvSpPr>
        <p:spPr>
          <a:xfrm>
            <a:off x="3240000" y="3240000"/>
            <a:ext cx="36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2" name="Rectangle ProgressbarFg">
            <a:extLst>
              <a:ext uri="{FF2B5EF4-FFF2-40B4-BE49-F238E27FC236}">
                <a16:creationId xmlns:a16="http://schemas.microsoft.com/office/drawing/2014/main" id="{F8A18C16-6BAA-4FC2-8873-254B25943EE0}"/>
              </a:ext>
            </a:extLst>
          </p:cNvPr>
          <p:cNvSpPr/>
          <p:nvPr/>
        </p:nvSpPr>
        <p:spPr>
          <a:xfrm>
            <a:off x="3600000" y="3240000"/>
            <a:ext cx="288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4" name="Rectangle ProgressbarFg">
            <a:extLst>
              <a:ext uri="{FF2B5EF4-FFF2-40B4-BE49-F238E27FC236}">
                <a16:creationId xmlns:a16="http://schemas.microsoft.com/office/drawing/2014/main" id="{68D52C51-BB78-4A37-8E02-3BCBD11D637A}"/>
              </a:ext>
            </a:extLst>
          </p:cNvPr>
          <p:cNvSpPr/>
          <p:nvPr/>
        </p:nvSpPr>
        <p:spPr>
          <a:xfrm>
            <a:off x="6480000" y="3240000"/>
            <a:ext cx="72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E889E1F1-7C40-4BF9-9B46-4DF743C01808}"/>
              </a:ext>
            </a:extLst>
          </p:cNvPr>
          <p:cNvSpPr txBox="1"/>
          <p:nvPr/>
        </p:nvSpPr>
        <p:spPr>
          <a:xfrm>
            <a:off x="1080000" y="1440000"/>
            <a:ext cx="900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请耐心等候，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安装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需要耗费较长时间（约为在长安街倒车五公里的耗时）。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倒车速度取决于陛下的坦克机的性能。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倒车路程中，陛下的坦克机可能换肩数次。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警告：倒车路程中切勿 拔出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USB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棒子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或 切断坦克机电源！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正在倒车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55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00000" y="6102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493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9600000">
                                      <p:cBhvr>
                                        <p:cTn id="6" dur="6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6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3" grpId="2"/>
      <p:bldP spid="23" grpId="3"/>
      <p:bldP spid="21" grpId="0"/>
      <p:bldP spid="21" grpId="1"/>
      <p:bldP spid="21" grpId="2"/>
      <p:bldP spid="21" grpId="3"/>
      <p:bldP spid="17" grpId="0"/>
      <p:bldP spid="17" grpId="1"/>
      <p:bldP spid="17" grpId="2"/>
      <p:bldP spid="17" grpId="3"/>
      <p:bldP spid="14" grpId="0"/>
      <p:bldP spid="14" grpId="1"/>
      <p:bldP spid="14" grpId="2"/>
      <p:bldP spid="14" grpId="3"/>
      <p:bldP spid="16" grpId="0"/>
      <p:bldP spid="16" grpId="1"/>
      <p:bldP spid="16" grpId="2"/>
      <p:bldP spid="16" grpId="3"/>
      <p:bldP spid="24" grpId="0" animBg="1"/>
      <p:bldP spid="18" grpId="0"/>
      <p:bldP spid="18" grpId="1"/>
      <p:bldP spid="18" grpId="2"/>
      <p:bldP spid="18" grpId="3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IOSContent"/>
          <p:cNvSpPr txBox="1"/>
          <p:nvPr/>
        </p:nvSpPr>
        <p:spPr>
          <a:xfrm>
            <a:off x="696000" y="5472000"/>
            <a:ext cx="10800000" cy="100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  <a:sym typeface="+mn-ea"/>
              </a:rPr>
              <a:t>Press [↑] or [↓] to move your selection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  <a:sym typeface="+mn-ea"/>
              </a:rPr>
              <a:t>Press [Enter] to enter the selected 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Press [Del] to enter BIOS Settings</a:t>
            </a:r>
          </a:p>
        </p:txBody>
      </p:sp>
      <p:sp>
        <p:nvSpPr>
          <p:cNvPr id="3" name="Text BIOSContent"/>
          <p:cNvSpPr txBox="1"/>
          <p:nvPr/>
        </p:nvSpPr>
        <p:spPr>
          <a:xfrm>
            <a:off x="696000" y="341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Sagerows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8 PE [Administrator Permission]</a:t>
            </a:r>
          </a:p>
        </p:txBody>
      </p:sp>
      <p:sp>
        <p:nvSpPr>
          <p:cNvPr id="2" name="Text BIOSContent"/>
          <p:cNvSpPr txBox="1"/>
          <p:nvPr/>
        </p:nvSpPr>
        <p:spPr>
          <a:xfrm>
            <a:off x="696000" y="287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Ubaotu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</p:txBody>
      </p:sp>
      <p:sp>
        <p:nvSpPr>
          <p:cNvPr id="7" name="Text BIOSContent"/>
          <p:cNvSpPr txBox="1"/>
          <p:nvPr/>
        </p:nvSpPr>
        <p:spPr>
          <a:xfrm>
            <a:off x="696000" y="2339999"/>
            <a:ext cx="10800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Sagerows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10 [Default]</a:t>
            </a:r>
          </a:p>
        </p:txBody>
      </p:sp>
      <p:sp>
        <p:nvSpPr>
          <p:cNvPr id="5" name="Text BIOSContent"/>
          <p:cNvSpPr txBox="1"/>
          <p:nvPr/>
        </p:nvSpPr>
        <p:spPr>
          <a:xfrm>
            <a:off x="696000" y="1259999"/>
            <a:ext cx="10800000" cy="72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Select an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opreating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system: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Entering default OS in 5 sec.</a:t>
            </a:r>
          </a:p>
        </p:txBody>
      </p:sp>
      <p:sp>
        <p:nvSpPr>
          <p:cNvPr id="4" name="Text BIOSTitle"/>
          <p:cNvSpPr txBox="1"/>
          <p:nvPr/>
        </p:nvSpPr>
        <p:spPr>
          <a:xfrm>
            <a:off x="3396000" y="360045"/>
            <a:ext cx="5400000" cy="64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Boot Manager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5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2" grpId="2"/>
      <p:bldP spid="12" grpId="3"/>
      <p:bldP spid="12" grpId="4"/>
      <p:bldP spid="12" grpId="5"/>
      <p:bldP spid="3" grpId="0"/>
      <p:bldP spid="3" grpId="1"/>
      <p:bldP spid="3" grpId="2"/>
      <p:bldP spid="3" grpId="3"/>
      <p:bldP spid="3" grpId="4"/>
      <p:bldP spid="2" grpId="0"/>
      <p:bldP spid="2" grpId="1"/>
      <p:bldP spid="2" grpId="2"/>
      <p:bldP spid="2" grpId="3"/>
      <p:bldP spid="2" grpId="4"/>
      <p:bldP spid="7" grpId="0"/>
      <p:bldP spid="7" grpId="1"/>
      <p:bldP spid="7" grpId="2"/>
      <p:bldP spid="7" grpId="3"/>
      <p:bldP spid="7" grpId="4"/>
      <p:bldP spid="5" grpId="0"/>
      <p:bldP spid="5" grpId="1"/>
      <p:bldP spid="5" grpId="2"/>
      <p:bldP spid="5" grpId="3"/>
      <p:bldP spid="5" grpId="4"/>
      <p:bldP spid="4" grpId="0"/>
      <p:bldP spid="4" grpId="1"/>
      <p:bldP spid="4" grpId="2"/>
      <p:bldP spid="4" grpId="3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Spinner">
            <a:extLst>
              <a:ext uri="{FF2B5EF4-FFF2-40B4-BE49-F238E27FC236}">
                <a16:creationId xmlns:a16="http://schemas.microsoft.com/office/drawing/2014/main" id="{E43FDFE8-0878-4841-BAEC-B61E5010F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8000" y="5526003"/>
            <a:ext cx="720000" cy="720000"/>
          </a:xfrm>
          <a:prstGeom prst="rect">
            <a:avLst/>
          </a:prstGeom>
        </p:spPr>
      </p:pic>
      <p:sp>
        <p:nvSpPr>
          <p:cNvPr id="26" name="Text Check">
            <a:extLst>
              <a:ext uri="{FF2B5EF4-FFF2-40B4-BE49-F238E27FC236}">
                <a16:creationId xmlns:a16="http://schemas.microsoft.com/office/drawing/2014/main" id="{1589CC03-66A9-4F7A-8B03-ACA75D478D3D}"/>
              </a:ext>
            </a:extLst>
          </p:cNvPr>
          <p:cNvSpPr txBox="1"/>
          <p:nvPr/>
        </p:nvSpPr>
        <p:spPr>
          <a:xfrm>
            <a:off x="1008000" y="5117007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23" name="Text Check">
            <a:extLst>
              <a:ext uri="{FF2B5EF4-FFF2-40B4-BE49-F238E27FC236}">
                <a16:creationId xmlns:a16="http://schemas.microsoft.com/office/drawing/2014/main" id="{09E5240C-5221-44DC-93A5-96174057F4C8}"/>
              </a:ext>
            </a:extLst>
          </p:cNvPr>
          <p:cNvSpPr txBox="1"/>
          <p:nvPr/>
        </p:nvSpPr>
        <p:spPr>
          <a:xfrm>
            <a:off x="1008000" y="4697381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21" name="Text Check">
            <a:extLst>
              <a:ext uri="{FF2B5EF4-FFF2-40B4-BE49-F238E27FC236}">
                <a16:creationId xmlns:a16="http://schemas.microsoft.com/office/drawing/2014/main" id="{3D376FCE-9FCC-400A-97E4-1C8B4F748DA5}"/>
              </a:ext>
            </a:extLst>
          </p:cNvPr>
          <p:cNvSpPr txBox="1"/>
          <p:nvPr/>
        </p:nvSpPr>
        <p:spPr>
          <a:xfrm>
            <a:off x="1008000" y="4289928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7" name="Text Check">
            <a:extLst>
              <a:ext uri="{FF2B5EF4-FFF2-40B4-BE49-F238E27FC236}">
                <a16:creationId xmlns:a16="http://schemas.microsoft.com/office/drawing/2014/main" id="{0CE2CD1A-1C84-4B06-9665-8E591EFF436B}"/>
              </a:ext>
            </a:extLst>
          </p:cNvPr>
          <p:cNvSpPr txBox="1"/>
          <p:nvPr/>
        </p:nvSpPr>
        <p:spPr>
          <a:xfrm>
            <a:off x="1008000" y="3879528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4" name="Text Check">
            <a:extLst>
              <a:ext uri="{FF2B5EF4-FFF2-40B4-BE49-F238E27FC236}">
                <a16:creationId xmlns:a16="http://schemas.microsoft.com/office/drawing/2014/main" id="{C851B063-3C31-477F-B786-45B5463C96A8}"/>
              </a:ext>
            </a:extLst>
          </p:cNvPr>
          <p:cNvSpPr txBox="1"/>
          <p:nvPr/>
        </p:nvSpPr>
        <p:spPr>
          <a:xfrm>
            <a:off x="1012402" y="3467250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6" name="Text General">
            <a:extLst>
              <a:ext uri="{FF2B5EF4-FFF2-40B4-BE49-F238E27FC236}">
                <a16:creationId xmlns:a16="http://schemas.microsoft.com/office/drawing/2014/main" id="{6E3C9114-B763-425C-98DF-0E059C94C384}"/>
              </a:ext>
            </a:extLst>
          </p:cNvPr>
          <p:cNvSpPr txBox="1"/>
          <p:nvPr/>
        </p:nvSpPr>
        <p:spPr>
          <a:xfrm>
            <a:off x="1620000" y="3528000"/>
            <a:ext cx="5400000" cy="2952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检查安装向导配置文件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橄榄化磁盘粉蛆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C: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检查磁盘粉蛆 </a:t>
            </a:r>
            <a:r>
              <a:rPr kumimoji="0" lang="en-US" altLang="zh-CN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C: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复制巴拿马文件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检查巴拿马文件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检查系统配置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准备换肩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" name="Rectangle ProgressbarBg">
            <a:extLst>
              <a:ext uri="{FF2B5EF4-FFF2-40B4-BE49-F238E27FC236}">
                <a16:creationId xmlns:a16="http://schemas.microsoft.com/office/drawing/2014/main" id="{85E39806-0B09-4DF0-84B4-F89A75768165}"/>
              </a:ext>
            </a:extLst>
          </p:cNvPr>
          <p:cNvSpPr/>
          <p:nvPr/>
        </p:nvSpPr>
        <p:spPr>
          <a:xfrm>
            <a:off x="1080000" y="3240000"/>
            <a:ext cx="9000000" cy="180000"/>
          </a:xfrm>
          <a:prstGeom prst="roundRect">
            <a:avLst>
              <a:gd name="adj" fmla="val 0"/>
            </a:avLst>
          </a:prstGeom>
          <a:gradFill>
            <a:gsLst>
              <a:gs pos="20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5" name="Rectangle ProgressbarFg">
            <a:extLst>
              <a:ext uri="{FF2B5EF4-FFF2-40B4-BE49-F238E27FC236}">
                <a16:creationId xmlns:a16="http://schemas.microsoft.com/office/drawing/2014/main" id="{96CD170B-E380-4970-A39A-B8C6ABEA38AC}"/>
              </a:ext>
            </a:extLst>
          </p:cNvPr>
          <p:cNvSpPr/>
          <p:nvPr/>
        </p:nvSpPr>
        <p:spPr>
          <a:xfrm>
            <a:off x="1080000" y="3240000"/>
            <a:ext cx="72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2" name="Rectangle ProgressbarFg">
            <a:extLst>
              <a:ext uri="{FF2B5EF4-FFF2-40B4-BE49-F238E27FC236}">
                <a16:creationId xmlns:a16="http://schemas.microsoft.com/office/drawing/2014/main" id="{0D2A3365-E4FF-43C9-938D-044C12B55EBD}"/>
              </a:ext>
            </a:extLst>
          </p:cNvPr>
          <p:cNvSpPr/>
          <p:nvPr/>
        </p:nvSpPr>
        <p:spPr>
          <a:xfrm>
            <a:off x="1800000" y="3240000"/>
            <a:ext cx="144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0" name="Rectangle ProgressbarFg">
            <a:extLst>
              <a:ext uri="{FF2B5EF4-FFF2-40B4-BE49-F238E27FC236}">
                <a16:creationId xmlns:a16="http://schemas.microsoft.com/office/drawing/2014/main" id="{ABA67561-3D45-41EE-B3CF-E89432448106}"/>
              </a:ext>
            </a:extLst>
          </p:cNvPr>
          <p:cNvSpPr/>
          <p:nvPr/>
        </p:nvSpPr>
        <p:spPr>
          <a:xfrm>
            <a:off x="3240000" y="3240000"/>
            <a:ext cx="36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2" name="Rectangle ProgressbarFg">
            <a:extLst>
              <a:ext uri="{FF2B5EF4-FFF2-40B4-BE49-F238E27FC236}">
                <a16:creationId xmlns:a16="http://schemas.microsoft.com/office/drawing/2014/main" id="{F8A18C16-6BAA-4FC2-8873-254B25943EE0}"/>
              </a:ext>
            </a:extLst>
          </p:cNvPr>
          <p:cNvSpPr/>
          <p:nvPr/>
        </p:nvSpPr>
        <p:spPr>
          <a:xfrm>
            <a:off x="3600000" y="3240000"/>
            <a:ext cx="288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4" name="Rectangle ProgressbarFg">
            <a:extLst>
              <a:ext uri="{FF2B5EF4-FFF2-40B4-BE49-F238E27FC236}">
                <a16:creationId xmlns:a16="http://schemas.microsoft.com/office/drawing/2014/main" id="{68D52C51-BB78-4A37-8E02-3BCBD11D637A}"/>
              </a:ext>
            </a:extLst>
          </p:cNvPr>
          <p:cNvSpPr/>
          <p:nvPr/>
        </p:nvSpPr>
        <p:spPr>
          <a:xfrm>
            <a:off x="6480000" y="3240000"/>
            <a:ext cx="72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7" name="Rectangle ProgressbarFg">
            <a:extLst>
              <a:ext uri="{FF2B5EF4-FFF2-40B4-BE49-F238E27FC236}">
                <a16:creationId xmlns:a16="http://schemas.microsoft.com/office/drawing/2014/main" id="{DA1202CB-FFCA-417B-A539-AE7EDB03DB6E}"/>
              </a:ext>
            </a:extLst>
          </p:cNvPr>
          <p:cNvSpPr/>
          <p:nvPr/>
        </p:nvSpPr>
        <p:spPr>
          <a:xfrm>
            <a:off x="7200000" y="3240000"/>
            <a:ext cx="36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E889E1F1-7C40-4BF9-9B46-4DF743C01808}"/>
              </a:ext>
            </a:extLst>
          </p:cNvPr>
          <p:cNvSpPr txBox="1"/>
          <p:nvPr/>
        </p:nvSpPr>
        <p:spPr>
          <a:xfrm>
            <a:off x="1080000" y="1440000"/>
            <a:ext cx="900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请耐心等候，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安装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需要耗费较长时间（约为在长安街倒车五公里的耗时）。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倒车速度取决于陛下的坦克机的性能。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倒车路程中，陛下的坦克机可能换肩数次。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警告：倒车路程中切勿 拔出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USB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棒子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或 切断坦克机电源！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正在倒车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55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00000" y="6102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869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6" grpId="2"/>
      <p:bldP spid="26" grpId="3"/>
      <p:bldP spid="23" grpId="0"/>
      <p:bldP spid="23" grpId="1"/>
      <p:bldP spid="23" grpId="2"/>
      <p:bldP spid="23" grpId="3"/>
      <p:bldP spid="21" grpId="0"/>
      <p:bldP spid="21" grpId="1"/>
      <p:bldP spid="21" grpId="2"/>
      <p:bldP spid="21" grpId="3"/>
      <p:bldP spid="17" grpId="0"/>
      <p:bldP spid="17" grpId="1"/>
      <p:bldP spid="17" grpId="2"/>
      <p:bldP spid="17" grpId="3"/>
      <p:bldP spid="14" grpId="0"/>
      <p:bldP spid="14" grpId="1"/>
      <p:bldP spid="14" grpId="2"/>
      <p:bldP spid="14" grpId="3"/>
      <p:bldP spid="16" grpId="0"/>
      <p:bldP spid="16" grpId="1"/>
      <p:bldP spid="16" grpId="2"/>
      <p:bldP spid="16" grpId="3"/>
      <p:bldP spid="27" grpId="0" animBg="1"/>
      <p:bldP spid="18" grpId="0"/>
      <p:bldP spid="18" grpId="1"/>
      <p:bldP spid="18" grpId="2"/>
      <p:bldP spid="18" grpId="3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Spinner">
            <a:extLst>
              <a:ext uri="{FF2B5EF4-FFF2-40B4-BE49-F238E27FC236}">
                <a16:creationId xmlns:a16="http://schemas.microsoft.com/office/drawing/2014/main" id="{E43FDFE8-0878-4841-BAEC-B61E5010F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8000" y="5922822"/>
            <a:ext cx="720000" cy="720000"/>
          </a:xfrm>
          <a:prstGeom prst="rect">
            <a:avLst/>
          </a:prstGeom>
        </p:spPr>
      </p:pic>
      <p:sp>
        <p:nvSpPr>
          <p:cNvPr id="28" name="Text Check">
            <a:extLst>
              <a:ext uri="{FF2B5EF4-FFF2-40B4-BE49-F238E27FC236}">
                <a16:creationId xmlns:a16="http://schemas.microsoft.com/office/drawing/2014/main" id="{215A80F9-C25B-44A0-9AFB-FDF5F4377656}"/>
              </a:ext>
            </a:extLst>
          </p:cNvPr>
          <p:cNvSpPr txBox="1"/>
          <p:nvPr/>
        </p:nvSpPr>
        <p:spPr>
          <a:xfrm>
            <a:off x="1008000" y="5512958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26" name="Text Check">
            <a:extLst>
              <a:ext uri="{FF2B5EF4-FFF2-40B4-BE49-F238E27FC236}">
                <a16:creationId xmlns:a16="http://schemas.microsoft.com/office/drawing/2014/main" id="{1589CC03-66A9-4F7A-8B03-ACA75D478D3D}"/>
              </a:ext>
            </a:extLst>
          </p:cNvPr>
          <p:cNvSpPr txBox="1"/>
          <p:nvPr/>
        </p:nvSpPr>
        <p:spPr>
          <a:xfrm>
            <a:off x="1008000" y="5117007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23" name="Text Check">
            <a:extLst>
              <a:ext uri="{FF2B5EF4-FFF2-40B4-BE49-F238E27FC236}">
                <a16:creationId xmlns:a16="http://schemas.microsoft.com/office/drawing/2014/main" id="{09E5240C-5221-44DC-93A5-96174057F4C8}"/>
              </a:ext>
            </a:extLst>
          </p:cNvPr>
          <p:cNvSpPr txBox="1"/>
          <p:nvPr/>
        </p:nvSpPr>
        <p:spPr>
          <a:xfrm>
            <a:off x="1008000" y="4697381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21" name="Text Check">
            <a:extLst>
              <a:ext uri="{FF2B5EF4-FFF2-40B4-BE49-F238E27FC236}">
                <a16:creationId xmlns:a16="http://schemas.microsoft.com/office/drawing/2014/main" id="{3D376FCE-9FCC-400A-97E4-1C8B4F748DA5}"/>
              </a:ext>
            </a:extLst>
          </p:cNvPr>
          <p:cNvSpPr txBox="1"/>
          <p:nvPr/>
        </p:nvSpPr>
        <p:spPr>
          <a:xfrm>
            <a:off x="1008000" y="4289928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7" name="Text Check">
            <a:extLst>
              <a:ext uri="{FF2B5EF4-FFF2-40B4-BE49-F238E27FC236}">
                <a16:creationId xmlns:a16="http://schemas.microsoft.com/office/drawing/2014/main" id="{0CE2CD1A-1C84-4B06-9665-8E591EFF436B}"/>
              </a:ext>
            </a:extLst>
          </p:cNvPr>
          <p:cNvSpPr txBox="1"/>
          <p:nvPr/>
        </p:nvSpPr>
        <p:spPr>
          <a:xfrm>
            <a:off x="1008000" y="3879528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4" name="Text Check">
            <a:extLst>
              <a:ext uri="{FF2B5EF4-FFF2-40B4-BE49-F238E27FC236}">
                <a16:creationId xmlns:a16="http://schemas.microsoft.com/office/drawing/2014/main" id="{C851B063-3C31-477F-B786-45B5463C96A8}"/>
              </a:ext>
            </a:extLst>
          </p:cNvPr>
          <p:cNvSpPr txBox="1"/>
          <p:nvPr/>
        </p:nvSpPr>
        <p:spPr>
          <a:xfrm>
            <a:off x="1012402" y="3467250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6" name="Text General">
            <a:extLst>
              <a:ext uri="{FF2B5EF4-FFF2-40B4-BE49-F238E27FC236}">
                <a16:creationId xmlns:a16="http://schemas.microsoft.com/office/drawing/2014/main" id="{6E3C9114-B763-425C-98DF-0E059C94C384}"/>
              </a:ext>
            </a:extLst>
          </p:cNvPr>
          <p:cNvSpPr txBox="1"/>
          <p:nvPr/>
        </p:nvSpPr>
        <p:spPr>
          <a:xfrm>
            <a:off x="1620000" y="3528000"/>
            <a:ext cx="5400000" cy="2952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检查安装向导配置文件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橄榄化磁盘粉蛆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C: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检查磁盘粉蛆 </a:t>
            </a:r>
            <a:r>
              <a:rPr kumimoji="0" lang="en-US" altLang="zh-CN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C: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复制巴拿马文件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检查巴拿马文件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检查系统配置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0070C0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准备换肩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" name="Rectangle ProgressbarBg">
            <a:extLst>
              <a:ext uri="{FF2B5EF4-FFF2-40B4-BE49-F238E27FC236}">
                <a16:creationId xmlns:a16="http://schemas.microsoft.com/office/drawing/2014/main" id="{85E39806-0B09-4DF0-84B4-F89A75768165}"/>
              </a:ext>
            </a:extLst>
          </p:cNvPr>
          <p:cNvSpPr/>
          <p:nvPr/>
        </p:nvSpPr>
        <p:spPr>
          <a:xfrm>
            <a:off x="1080000" y="3240000"/>
            <a:ext cx="9000000" cy="180000"/>
          </a:xfrm>
          <a:prstGeom prst="roundRect">
            <a:avLst>
              <a:gd name="adj" fmla="val 0"/>
            </a:avLst>
          </a:prstGeom>
          <a:gradFill>
            <a:gsLst>
              <a:gs pos="20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5" name="Rectangle ProgressbarFg">
            <a:extLst>
              <a:ext uri="{FF2B5EF4-FFF2-40B4-BE49-F238E27FC236}">
                <a16:creationId xmlns:a16="http://schemas.microsoft.com/office/drawing/2014/main" id="{96CD170B-E380-4970-A39A-B8C6ABEA38AC}"/>
              </a:ext>
            </a:extLst>
          </p:cNvPr>
          <p:cNvSpPr/>
          <p:nvPr/>
        </p:nvSpPr>
        <p:spPr>
          <a:xfrm>
            <a:off x="1080000" y="3240000"/>
            <a:ext cx="72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2" name="Rectangle ProgressbarFg">
            <a:extLst>
              <a:ext uri="{FF2B5EF4-FFF2-40B4-BE49-F238E27FC236}">
                <a16:creationId xmlns:a16="http://schemas.microsoft.com/office/drawing/2014/main" id="{0D2A3365-E4FF-43C9-938D-044C12B55EBD}"/>
              </a:ext>
            </a:extLst>
          </p:cNvPr>
          <p:cNvSpPr/>
          <p:nvPr/>
        </p:nvSpPr>
        <p:spPr>
          <a:xfrm>
            <a:off x="1800000" y="3240000"/>
            <a:ext cx="144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0" name="Rectangle ProgressbarFg">
            <a:extLst>
              <a:ext uri="{FF2B5EF4-FFF2-40B4-BE49-F238E27FC236}">
                <a16:creationId xmlns:a16="http://schemas.microsoft.com/office/drawing/2014/main" id="{ABA67561-3D45-41EE-B3CF-E89432448106}"/>
              </a:ext>
            </a:extLst>
          </p:cNvPr>
          <p:cNvSpPr/>
          <p:nvPr/>
        </p:nvSpPr>
        <p:spPr>
          <a:xfrm>
            <a:off x="3240000" y="3240000"/>
            <a:ext cx="36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2" name="Rectangle ProgressbarFg">
            <a:extLst>
              <a:ext uri="{FF2B5EF4-FFF2-40B4-BE49-F238E27FC236}">
                <a16:creationId xmlns:a16="http://schemas.microsoft.com/office/drawing/2014/main" id="{F8A18C16-6BAA-4FC2-8873-254B25943EE0}"/>
              </a:ext>
            </a:extLst>
          </p:cNvPr>
          <p:cNvSpPr/>
          <p:nvPr/>
        </p:nvSpPr>
        <p:spPr>
          <a:xfrm>
            <a:off x="3600000" y="3240000"/>
            <a:ext cx="288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4" name="Rectangle ProgressbarFg">
            <a:extLst>
              <a:ext uri="{FF2B5EF4-FFF2-40B4-BE49-F238E27FC236}">
                <a16:creationId xmlns:a16="http://schemas.microsoft.com/office/drawing/2014/main" id="{68D52C51-BB78-4A37-8E02-3BCBD11D637A}"/>
              </a:ext>
            </a:extLst>
          </p:cNvPr>
          <p:cNvSpPr/>
          <p:nvPr/>
        </p:nvSpPr>
        <p:spPr>
          <a:xfrm>
            <a:off x="6480000" y="3240000"/>
            <a:ext cx="72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7" name="Rectangle ProgressbarFg">
            <a:extLst>
              <a:ext uri="{FF2B5EF4-FFF2-40B4-BE49-F238E27FC236}">
                <a16:creationId xmlns:a16="http://schemas.microsoft.com/office/drawing/2014/main" id="{DA1202CB-FFCA-417B-A539-AE7EDB03DB6E}"/>
              </a:ext>
            </a:extLst>
          </p:cNvPr>
          <p:cNvSpPr/>
          <p:nvPr/>
        </p:nvSpPr>
        <p:spPr>
          <a:xfrm>
            <a:off x="7200000" y="3240000"/>
            <a:ext cx="36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E889E1F1-7C40-4BF9-9B46-4DF743C01808}"/>
              </a:ext>
            </a:extLst>
          </p:cNvPr>
          <p:cNvSpPr txBox="1"/>
          <p:nvPr/>
        </p:nvSpPr>
        <p:spPr>
          <a:xfrm>
            <a:off x="1080000" y="1440000"/>
            <a:ext cx="900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请耐心等候，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安装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需要耗费较长时间（约为在长安街倒车五公里的耗时）。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倒车速度取决于陛下的坦克机的性能。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倒车路程中，陛下的坦克机可能换肩数次。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警告：倒车路程中切勿 拔出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USB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棒子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或 切断坦克机电源！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正在倒车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55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00000" y="6102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469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8" grpId="2"/>
      <p:bldP spid="28" grpId="3"/>
      <p:bldP spid="26" grpId="0"/>
      <p:bldP spid="26" grpId="1"/>
      <p:bldP spid="26" grpId="2"/>
      <p:bldP spid="26" grpId="3"/>
      <p:bldP spid="23" grpId="0"/>
      <p:bldP spid="23" grpId="1"/>
      <p:bldP spid="23" grpId="2"/>
      <p:bldP spid="23" grpId="3"/>
      <p:bldP spid="21" grpId="0"/>
      <p:bldP spid="21" grpId="1"/>
      <p:bldP spid="21" grpId="2"/>
      <p:bldP spid="21" grpId="3"/>
      <p:bldP spid="17" grpId="0"/>
      <p:bldP spid="17" grpId="1"/>
      <p:bldP spid="17" grpId="2"/>
      <p:bldP spid="17" grpId="3"/>
      <p:bldP spid="14" grpId="0"/>
      <p:bldP spid="14" grpId="1"/>
      <p:bldP spid="14" grpId="2"/>
      <p:bldP spid="14" grpId="3"/>
      <p:bldP spid="16" grpId="0"/>
      <p:bldP spid="16" grpId="1"/>
      <p:bldP spid="16" grpId="2"/>
      <p:bldP spid="16" grpId="3"/>
      <p:bldP spid="18" grpId="0"/>
      <p:bldP spid="18" grpId="1"/>
      <p:bldP spid="18" grpId="2"/>
      <p:bldP spid="18" grpId="3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64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IOSContent"/>
          <p:cNvSpPr txBox="1"/>
          <p:nvPr/>
        </p:nvSpPr>
        <p:spPr>
          <a:xfrm>
            <a:off x="696000" y="4608000"/>
            <a:ext cx="10800000" cy="72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Loading boot configuration... 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Loading OS menu...</a:t>
            </a:r>
          </a:p>
        </p:txBody>
      </p:sp>
      <p:sp>
        <p:nvSpPr>
          <p:cNvPr id="7" name="Text BIOSContent"/>
          <p:cNvSpPr txBox="1"/>
          <p:nvPr/>
        </p:nvSpPr>
        <p:spPr>
          <a:xfrm>
            <a:off x="696000" y="2448000"/>
            <a:ext cx="10800000" cy="20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Checking hardware...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Power... 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CPU... 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RAM... 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Graphics... 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Hard Drive... OK</a:t>
            </a:r>
          </a:p>
        </p:txBody>
      </p:sp>
      <p:sp>
        <p:nvSpPr>
          <p:cNvPr id="5" name="Text BIOSContent"/>
          <p:cNvSpPr txBox="1"/>
          <p:nvPr/>
        </p:nvSpPr>
        <p:spPr>
          <a:xfrm>
            <a:off x="696000" y="1259999"/>
            <a:ext cx="10800000" cy="10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BIOS Boot Manager Version 1.14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Please wait...</a:t>
            </a:r>
          </a:p>
        </p:txBody>
      </p:sp>
      <p:sp>
        <p:nvSpPr>
          <p:cNvPr id="4" name="Text BIOSTitle"/>
          <p:cNvSpPr txBox="1"/>
          <p:nvPr/>
        </p:nvSpPr>
        <p:spPr>
          <a:xfrm>
            <a:off x="3396000" y="360000"/>
            <a:ext cx="5400000" cy="64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Boot Manager</a:t>
            </a:r>
          </a:p>
        </p:txBody>
      </p:sp>
      <p:pic>
        <p:nvPicPr>
          <p:cNvPr id="3" name="ding">
            <a:hlinkClick r:id="" action="ppaction://media"/>
            <a:extLst>
              <a:ext uri="{FF2B5EF4-FFF2-40B4-BE49-F238E27FC236}">
                <a16:creationId xmlns:a16="http://schemas.microsoft.com/office/drawing/2014/main" id="{D65FA094-AC12-4DDC-92E4-245656B4B5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7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2" grpId="0"/>
      <p:bldP spid="12" grpId="1"/>
      <p:bldP spid="12" grpId="2"/>
      <p:bldP spid="12" grpId="3"/>
      <p:bldP spid="12" grpId="4"/>
      <p:bldP spid="12" grpId="5"/>
      <p:bldP spid="7" grpId="0"/>
      <p:bldP spid="7" grpId="1"/>
      <p:bldP spid="7" grpId="2"/>
      <p:bldP spid="7" grpId="3"/>
      <p:bldP spid="7" grpId="4"/>
      <p:bldP spid="7" grpId="5"/>
      <p:bldP spid="5" grpId="0"/>
      <p:bldP spid="5" grpId="1"/>
      <p:bldP spid="5" grpId="2"/>
      <p:bldP spid="5" grpId="3"/>
      <p:bldP spid="5" grpId="4"/>
      <p:bldP spid="5" grpId="5"/>
      <p:bldP spid="4" grpId="0"/>
      <p:bldP spid="4" grpId="1"/>
      <p:bldP spid="4" grpId="2"/>
      <p:bldP spid="4" grpId="3"/>
      <p:bldP spid="4" grpId="4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IOSContent"/>
          <p:cNvSpPr txBox="1"/>
          <p:nvPr/>
        </p:nvSpPr>
        <p:spPr>
          <a:xfrm>
            <a:off x="696000" y="1259999"/>
            <a:ext cx="10800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Automatic direction is enabled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white"/>
                </a:solidFill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Directing to USB Device (Port A)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... 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prstClr val="white"/>
              </a:solidFill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Booting from USB Device (Port A)...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OS Name: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WinnieOS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Installer v5.14</a:t>
            </a:r>
          </a:p>
        </p:txBody>
      </p:sp>
      <p:sp>
        <p:nvSpPr>
          <p:cNvPr id="4" name="Text BIOSTitle"/>
          <p:cNvSpPr txBox="1"/>
          <p:nvPr/>
        </p:nvSpPr>
        <p:spPr>
          <a:xfrm>
            <a:off x="3396000" y="360000"/>
            <a:ext cx="5400000" cy="64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Boot Manager</a:t>
            </a:r>
          </a:p>
        </p:txBody>
      </p:sp>
    </p:spTree>
    <p:extLst>
      <p:ext uri="{BB962C8B-B14F-4D97-AF65-F5344CB8AC3E}">
        <p14:creationId xmlns:p14="http://schemas.microsoft.com/office/powerpoint/2010/main" val="173886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5" grpId="2"/>
      <p:bldP spid="5" grpId="3"/>
      <p:bldP spid="5" grpId="4"/>
      <p:bldP spid="5" grpId="5"/>
      <p:bldP spid="4" grpId="0"/>
      <p:bldP spid="4" grpId="1"/>
      <p:bldP spid="4" grpId="2"/>
      <p:bldP spid="4" grpId="3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StartingUp"/>
          <p:cNvSpPr txBox="1"/>
          <p:nvPr/>
        </p:nvSpPr>
        <p:spPr>
          <a:xfrm>
            <a:off x="3396000" y="3960000"/>
            <a:ext cx="54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正在启动安装向导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6" name="Picture Winnie">
            <a:extLst>
              <a:ext uri="{FF2B5EF4-FFF2-40B4-BE49-F238E27FC236}">
                <a16:creationId xmlns:a16="http://schemas.microsoft.com/office/drawing/2014/main" id="{6652125E-F39D-45EC-8D23-57BD8811DD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09" r="14509" b="52445"/>
          <a:stretch/>
        </p:blipFill>
        <p:spPr>
          <a:xfrm>
            <a:off x="5196000" y="1800000"/>
            <a:ext cx="1800000" cy="1800000"/>
          </a:xfrm>
          <a:prstGeom prst="rect">
            <a:avLst/>
          </a:prstGeom>
        </p:spPr>
      </p:pic>
      <p:pic>
        <p:nvPicPr>
          <p:cNvPr id="3" name="Graphic Spinner">
            <a:extLst>
              <a:ext uri="{FF2B5EF4-FFF2-40B4-BE49-F238E27FC236}">
                <a16:creationId xmlns:a16="http://schemas.microsoft.com/office/drawing/2014/main" id="{29D10488-DEE1-42D5-B416-834BFCA032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12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4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75000000">
                                      <p:cBhvr>
                                        <p:cTn id="13" dur="4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4" grpId="2"/>
      <p:bldP spid="4" grpId="3"/>
      <p:bldP spid="4" grpId="4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MouseWorking">
            <a:extLst>
              <a:ext uri="{FF2B5EF4-FFF2-40B4-BE49-F238E27FC236}">
                <a16:creationId xmlns:a16="http://schemas.microsoft.com/office/drawing/2014/main" id="{4369EBCB-0843-4F34-858E-33E5702E0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12078" y="3269720"/>
            <a:ext cx="360000" cy="36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  <p:pic>
        <p:nvPicPr>
          <p:cNvPr id="5" name="Graphic MousePointer">
            <a:extLst>
              <a:ext uri="{FF2B5EF4-FFF2-40B4-BE49-F238E27FC236}">
                <a16:creationId xmlns:a16="http://schemas.microsoft.com/office/drawing/2014/main" id="{A453E052-6276-4DF1-80EB-ED4CA9F30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6000" y="3159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  <p:pic>
        <p:nvPicPr>
          <p:cNvPr id="8" name="Graphic MouseSandglass">
            <a:extLst>
              <a:ext uri="{FF2B5EF4-FFF2-40B4-BE49-F238E27FC236}">
                <a16:creationId xmlns:a16="http://schemas.microsoft.com/office/drawing/2014/main" id="{1482390C-8195-468F-869A-74FA7E652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654056" y="2942932"/>
            <a:ext cx="720000" cy="72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188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MousePointer">
            <a:extLst>
              <a:ext uri="{FF2B5EF4-FFF2-40B4-BE49-F238E27FC236}">
                <a16:creationId xmlns:a16="http://schemas.microsoft.com/office/drawing/2014/main" id="{A453E052-6276-4DF1-80EB-ED4CA9F30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6000" y="3159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053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56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6000" y="3159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5546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2000">
        <p159:morph option="byChar"/>
      </p:transition>
    </mc:Choice>
    <mc:Fallback xmlns="">
      <p:transition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4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4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  <p:bldP spid="6" grpId="3"/>
      <p:bldP spid="6" grpId="4"/>
      <p:bldP spid="10" grpId="0"/>
      <p:bldP spid="10" grpId="1"/>
      <p:bldP spid="10" grpId="2"/>
      <p:bldP spid="10" grpId="3"/>
      <p:bldP spid="10" grpId="4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Spinner">
            <a:extLst>
              <a:ext uri="{FF2B5EF4-FFF2-40B4-BE49-F238E27FC236}">
                <a16:creationId xmlns:a16="http://schemas.microsoft.com/office/drawing/2014/main" id="{E43FDFE8-0878-4841-BAEC-B61E5010F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8000" y="3463076"/>
            <a:ext cx="720000" cy="720000"/>
          </a:xfrm>
          <a:prstGeom prst="rect">
            <a:avLst/>
          </a:prstGeom>
        </p:spPr>
      </p:pic>
      <p:sp>
        <p:nvSpPr>
          <p:cNvPr id="16" name="Text General">
            <a:extLst>
              <a:ext uri="{FF2B5EF4-FFF2-40B4-BE49-F238E27FC236}">
                <a16:creationId xmlns:a16="http://schemas.microsoft.com/office/drawing/2014/main" id="{6E3C9114-B763-425C-98DF-0E059C94C384}"/>
              </a:ext>
            </a:extLst>
          </p:cNvPr>
          <p:cNvSpPr txBox="1"/>
          <p:nvPr/>
        </p:nvSpPr>
        <p:spPr>
          <a:xfrm>
            <a:off x="1620000" y="3528000"/>
            <a:ext cx="5400000" cy="2536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检查系统状态并继续倒车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安装蛆动程序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创建 </a:t>
            </a:r>
            <a:r>
              <a:rPr kumimoji="0" lang="en-US" altLang="zh-CN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BIOS 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启动项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配置系统设定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准备</a:t>
            </a:r>
            <a:r>
              <a:rPr kumimoji="0" lang="ja-JP" altLang="en-US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en-US" altLang="zh-CN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r>
              <a:rPr kumimoji="0" lang="ja-JP" altLang="en-US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准备换肩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" name="Rectangle ProgressbarBg">
            <a:extLst>
              <a:ext uri="{FF2B5EF4-FFF2-40B4-BE49-F238E27FC236}">
                <a16:creationId xmlns:a16="http://schemas.microsoft.com/office/drawing/2014/main" id="{85E39806-0B09-4DF0-84B4-F89A75768165}"/>
              </a:ext>
            </a:extLst>
          </p:cNvPr>
          <p:cNvSpPr/>
          <p:nvPr/>
        </p:nvSpPr>
        <p:spPr>
          <a:xfrm>
            <a:off x="1080000" y="3240000"/>
            <a:ext cx="9000000" cy="180000"/>
          </a:xfrm>
          <a:prstGeom prst="roundRect">
            <a:avLst>
              <a:gd name="adj" fmla="val 0"/>
            </a:avLst>
          </a:prstGeom>
          <a:gradFill>
            <a:gsLst>
              <a:gs pos="20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5" name="Rectangle ProgressbarFg">
            <a:extLst>
              <a:ext uri="{FF2B5EF4-FFF2-40B4-BE49-F238E27FC236}">
                <a16:creationId xmlns:a16="http://schemas.microsoft.com/office/drawing/2014/main" id="{96CD170B-E380-4970-A39A-B8C6ABEA38AC}"/>
              </a:ext>
            </a:extLst>
          </p:cNvPr>
          <p:cNvSpPr/>
          <p:nvPr/>
        </p:nvSpPr>
        <p:spPr>
          <a:xfrm>
            <a:off x="1080000" y="3240000"/>
            <a:ext cx="72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2" name="Rectangle ProgressbarFg">
            <a:extLst>
              <a:ext uri="{FF2B5EF4-FFF2-40B4-BE49-F238E27FC236}">
                <a16:creationId xmlns:a16="http://schemas.microsoft.com/office/drawing/2014/main" id="{0D2A3365-E4FF-43C9-938D-044C12B55EBD}"/>
              </a:ext>
            </a:extLst>
          </p:cNvPr>
          <p:cNvSpPr/>
          <p:nvPr/>
        </p:nvSpPr>
        <p:spPr>
          <a:xfrm>
            <a:off x="1800000" y="3240000"/>
            <a:ext cx="144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0" name="Rectangle ProgressbarFg">
            <a:extLst>
              <a:ext uri="{FF2B5EF4-FFF2-40B4-BE49-F238E27FC236}">
                <a16:creationId xmlns:a16="http://schemas.microsoft.com/office/drawing/2014/main" id="{ABA67561-3D45-41EE-B3CF-E89432448106}"/>
              </a:ext>
            </a:extLst>
          </p:cNvPr>
          <p:cNvSpPr/>
          <p:nvPr/>
        </p:nvSpPr>
        <p:spPr>
          <a:xfrm>
            <a:off x="3240000" y="3240000"/>
            <a:ext cx="36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2" name="Rectangle ProgressbarFg">
            <a:extLst>
              <a:ext uri="{FF2B5EF4-FFF2-40B4-BE49-F238E27FC236}">
                <a16:creationId xmlns:a16="http://schemas.microsoft.com/office/drawing/2014/main" id="{F8A18C16-6BAA-4FC2-8873-254B25943EE0}"/>
              </a:ext>
            </a:extLst>
          </p:cNvPr>
          <p:cNvSpPr/>
          <p:nvPr/>
        </p:nvSpPr>
        <p:spPr>
          <a:xfrm>
            <a:off x="3600000" y="3240000"/>
            <a:ext cx="288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4" name="Rectangle ProgressbarFg">
            <a:extLst>
              <a:ext uri="{FF2B5EF4-FFF2-40B4-BE49-F238E27FC236}">
                <a16:creationId xmlns:a16="http://schemas.microsoft.com/office/drawing/2014/main" id="{68D52C51-BB78-4A37-8E02-3BCBD11D637A}"/>
              </a:ext>
            </a:extLst>
          </p:cNvPr>
          <p:cNvSpPr/>
          <p:nvPr/>
        </p:nvSpPr>
        <p:spPr>
          <a:xfrm>
            <a:off x="6480000" y="3240000"/>
            <a:ext cx="72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7" name="Rectangle ProgressbarFg">
            <a:extLst>
              <a:ext uri="{FF2B5EF4-FFF2-40B4-BE49-F238E27FC236}">
                <a16:creationId xmlns:a16="http://schemas.microsoft.com/office/drawing/2014/main" id="{DA1202CB-FFCA-417B-A539-AE7EDB03DB6E}"/>
              </a:ext>
            </a:extLst>
          </p:cNvPr>
          <p:cNvSpPr/>
          <p:nvPr/>
        </p:nvSpPr>
        <p:spPr>
          <a:xfrm>
            <a:off x="7200000" y="3240000"/>
            <a:ext cx="36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E889E1F1-7C40-4BF9-9B46-4DF743C01808}"/>
              </a:ext>
            </a:extLst>
          </p:cNvPr>
          <p:cNvSpPr txBox="1"/>
          <p:nvPr/>
        </p:nvSpPr>
        <p:spPr>
          <a:xfrm>
            <a:off x="1080000" y="1440000"/>
            <a:ext cx="900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请耐心等候，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安装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需要耗费较长时间（约为在长安街倒车五公里的耗时）。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倒车速度取决于陛下的坦克机的性能。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倒车路程中，陛下的坦克机可能换肩数次。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警告：倒车路程中切勿 拔出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USB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棒子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或 切断坦克机电源！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正在倒车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56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6000" y="3159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494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6400000">
                                      <p:cBhvr>
                                        <p:cTn id="6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6" grpId="2"/>
      <p:bldP spid="16" grpId="3"/>
      <p:bldP spid="18" grpId="0"/>
      <p:bldP spid="18" grpId="1"/>
      <p:bldP spid="18" grpId="2"/>
      <p:bldP spid="18" grpId="3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IOSContent"/>
          <p:cNvSpPr txBox="1"/>
          <p:nvPr/>
        </p:nvSpPr>
        <p:spPr>
          <a:xfrm>
            <a:off x="696000" y="5472000"/>
            <a:ext cx="10800000" cy="100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  <a:sym typeface="+mn-ea"/>
              </a:rPr>
              <a:t>Press [↑] or [↓] to move your selection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  <a:sym typeface="+mn-ea"/>
              </a:rPr>
              <a:t>Press [Enter] to enter the selected 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Press [Del] to enter BIOS Settings</a:t>
            </a:r>
          </a:p>
        </p:txBody>
      </p:sp>
      <p:sp>
        <p:nvSpPr>
          <p:cNvPr id="8" name="Text BIOSContent"/>
          <p:cNvSpPr txBox="1"/>
          <p:nvPr/>
        </p:nvSpPr>
        <p:spPr>
          <a:xfrm>
            <a:off x="696000" y="4968000"/>
            <a:ext cx="10800000" cy="43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Press [U] to boot from USB Device...</a:t>
            </a:r>
          </a:p>
        </p:txBody>
      </p:sp>
      <p:sp>
        <p:nvSpPr>
          <p:cNvPr id="3" name="Text BIOSContent"/>
          <p:cNvSpPr txBox="1"/>
          <p:nvPr/>
        </p:nvSpPr>
        <p:spPr>
          <a:xfrm>
            <a:off x="696000" y="341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Sagerows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8 PE [Administrator Permission]</a:t>
            </a:r>
          </a:p>
        </p:txBody>
      </p:sp>
      <p:sp>
        <p:nvSpPr>
          <p:cNvPr id="2" name="Text BIOSContent"/>
          <p:cNvSpPr txBox="1"/>
          <p:nvPr/>
        </p:nvSpPr>
        <p:spPr>
          <a:xfrm>
            <a:off x="696000" y="287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Ubaotu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</p:txBody>
      </p:sp>
      <p:sp>
        <p:nvSpPr>
          <p:cNvPr id="7" name="Text BIOSContent"/>
          <p:cNvSpPr txBox="1"/>
          <p:nvPr/>
        </p:nvSpPr>
        <p:spPr>
          <a:xfrm>
            <a:off x="696000" y="2339999"/>
            <a:ext cx="10800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Sagerows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10 [Default]</a:t>
            </a:r>
          </a:p>
        </p:txBody>
      </p:sp>
      <p:sp>
        <p:nvSpPr>
          <p:cNvPr id="5" name="Text BIOSContent"/>
          <p:cNvSpPr txBox="1"/>
          <p:nvPr/>
        </p:nvSpPr>
        <p:spPr>
          <a:xfrm>
            <a:off x="696000" y="1259999"/>
            <a:ext cx="10800000" cy="72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Select an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opreating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system: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Entering default OS in 4 sec.</a:t>
            </a:r>
          </a:p>
        </p:txBody>
      </p:sp>
      <p:sp>
        <p:nvSpPr>
          <p:cNvPr id="4" name="Text BIOSTitle"/>
          <p:cNvSpPr txBox="1"/>
          <p:nvPr/>
        </p:nvSpPr>
        <p:spPr>
          <a:xfrm>
            <a:off x="3396000" y="360045"/>
            <a:ext cx="5400000" cy="64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Boot Manager</a:t>
            </a:r>
          </a:p>
        </p:txBody>
      </p:sp>
    </p:spTree>
    <p:extLst>
      <p:ext uri="{BB962C8B-B14F-4D97-AF65-F5344CB8AC3E}">
        <p14:creationId xmlns:p14="http://schemas.microsoft.com/office/powerpoint/2010/main" val="135765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2" grpId="2"/>
      <p:bldP spid="12" grpId="3"/>
      <p:bldP spid="12" grpId="4"/>
      <p:bldP spid="8" grpId="0"/>
      <p:bldP spid="3" grpId="0"/>
      <p:bldP spid="3" grpId="1"/>
      <p:bldP spid="3" grpId="2"/>
      <p:bldP spid="3" grpId="3"/>
      <p:bldP spid="3" grpId="4"/>
      <p:bldP spid="2" grpId="0"/>
      <p:bldP spid="2" grpId="1"/>
      <p:bldP spid="2" grpId="2"/>
      <p:bldP spid="2" grpId="3"/>
      <p:bldP spid="2" grpId="4"/>
      <p:bldP spid="7" grpId="0"/>
      <p:bldP spid="7" grpId="1"/>
      <p:bldP spid="7" grpId="2"/>
      <p:bldP spid="7" grpId="3"/>
      <p:bldP spid="7" grpId="4"/>
      <p:bldP spid="5" grpId="0"/>
      <p:bldP spid="5" grpId="1"/>
      <p:bldP spid="5" grpId="2"/>
      <p:bldP spid="5" grpId="3"/>
      <p:bldP spid="5" grpId="4"/>
      <p:bldP spid="4" grpId="0"/>
      <p:bldP spid="4" grpId="1"/>
      <p:bldP spid="4" grpId="2"/>
      <p:bldP spid="4" grpId="3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Spinner">
            <a:extLst>
              <a:ext uri="{FF2B5EF4-FFF2-40B4-BE49-F238E27FC236}">
                <a16:creationId xmlns:a16="http://schemas.microsoft.com/office/drawing/2014/main" id="{E43FDFE8-0878-4841-BAEC-B61E5010F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8000" y="3878498"/>
            <a:ext cx="720000" cy="720000"/>
          </a:xfrm>
          <a:prstGeom prst="rect">
            <a:avLst/>
          </a:prstGeom>
        </p:spPr>
      </p:pic>
      <p:sp>
        <p:nvSpPr>
          <p:cNvPr id="17" name="Text Check">
            <a:extLst>
              <a:ext uri="{FF2B5EF4-FFF2-40B4-BE49-F238E27FC236}">
                <a16:creationId xmlns:a16="http://schemas.microsoft.com/office/drawing/2014/main" id="{5FC171B7-1B27-4867-8F6F-6C2A50E39434}"/>
              </a:ext>
            </a:extLst>
          </p:cNvPr>
          <p:cNvSpPr txBox="1"/>
          <p:nvPr/>
        </p:nvSpPr>
        <p:spPr>
          <a:xfrm>
            <a:off x="1011600" y="3466800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6" name="Text General">
            <a:extLst>
              <a:ext uri="{FF2B5EF4-FFF2-40B4-BE49-F238E27FC236}">
                <a16:creationId xmlns:a16="http://schemas.microsoft.com/office/drawing/2014/main" id="{6E3C9114-B763-425C-98DF-0E059C94C384}"/>
              </a:ext>
            </a:extLst>
          </p:cNvPr>
          <p:cNvSpPr txBox="1"/>
          <p:nvPr/>
        </p:nvSpPr>
        <p:spPr>
          <a:xfrm>
            <a:off x="1620000" y="3528000"/>
            <a:ext cx="5400000" cy="2536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检查系统状态并继续倒车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0070C0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安装蛆动程序</a:t>
            </a:r>
            <a:endParaRPr lang="en-US" altLang="zh-CN" dirty="0">
              <a:solidFill>
                <a:srgbClr val="0070C0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创建 </a:t>
            </a:r>
            <a:r>
              <a:rPr kumimoji="0" lang="en-US" altLang="zh-CN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BIOS 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启动项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配置系统设定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准备</a:t>
            </a:r>
            <a:r>
              <a:rPr kumimoji="0" lang="ja-JP" altLang="en-US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en-US" altLang="zh-CN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r>
              <a:rPr kumimoji="0" lang="ja-JP" altLang="en-US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准备换肩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" name="Rectangle ProgressbarBg">
            <a:extLst>
              <a:ext uri="{FF2B5EF4-FFF2-40B4-BE49-F238E27FC236}">
                <a16:creationId xmlns:a16="http://schemas.microsoft.com/office/drawing/2014/main" id="{85E39806-0B09-4DF0-84B4-F89A75768165}"/>
              </a:ext>
            </a:extLst>
          </p:cNvPr>
          <p:cNvSpPr/>
          <p:nvPr/>
        </p:nvSpPr>
        <p:spPr>
          <a:xfrm>
            <a:off x="1080000" y="3240000"/>
            <a:ext cx="9000000" cy="180000"/>
          </a:xfrm>
          <a:prstGeom prst="roundRect">
            <a:avLst>
              <a:gd name="adj" fmla="val 0"/>
            </a:avLst>
          </a:prstGeom>
          <a:gradFill>
            <a:gsLst>
              <a:gs pos="20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5" name="Rectangle ProgressbarFg">
            <a:extLst>
              <a:ext uri="{FF2B5EF4-FFF2-40B4-BE49-F238E27FC236}">
                <a16:creationId xmlns:a16="http://schemas.microsoft.com/office/drawing/2014/main" id="{96CD170B-E380-4970-A39A-B8C6ABEA38AC}"/>
              </a:ext>
            </a:extLst>
          </p:cNvPr>
          <p:cNvSpPr/>
          <p:nvPr/>
        </p:nvSpPr>
        <p:spPr>
          <a:xfrm>
            <a:off x="1080000" y="3240000"/>
            <a:ext cx="72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2" name="Rectangle ProgressbarFg">
            <a:extLst>
              <a:ext uri="{FF2B5EF4-FFF2-40B4-BE49-F238E27FC236}">
                <a16:creationId xmlns:a16="http://schemas.microsoft.com/office/drawing/2014/main" id="{0D2A3365-E4FF-43C9-938D-044C12B55EBD}"/>
              </a:ext>
            </a:extLst>
          </p:cNvPr>
          <p:cNvSpPr/>
          <p:nvPr/>
        </p:nvSpPr>
        <p:spPr>
          <a:xfrm>
            <a:off x="1800000" y="3240000"/>
            <a:ext cx="144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0" name="Rectangle ProgressbarFg">
            <a:extLst>
              <a:ext uri="{FF2B5EF4-FFF2-40B4-BE49-F238E27FC236}">
                <a16:creationId xmlns:a16="http://schemas.microsoft.com/office/drawing/2014/main" id="{ABA67561-3D45-41EE-B3CF-E89432448106}"/>
              </a:ext>
            </a:extLst>
          </p:cNvPr>
          <p:cNvSpPr/>
          <p:nvPr/>
        </p:nvSpPr>
        <p:spPr>
          <a:xfrm>
            <a:off x="3240000" y="3240000"/>
            <a:ext cx="36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2" name="Rectangle ProgressbarFg">
            <a:extLst>
              <a:ext uri="{FF2B5EF4-FFF2-40B4-BE49-F238E27FC236}">
                <a16:creationId xmlns:a16="http://schemas.microsoft.com/office/drawing/2014/main" id="{F8A18C16-6BAA-4FC2-8873-254B25943EE0}"/>
              </a:ext>
            </a:extLst>
          </p:cNvPr>
          <p:cNvSpPr/>
          <p:nvPr/>
        </p:nvSpPr>
        <p:spPr>
          <a:xfrm>
            <a:off x="3600000" y="3240000"/>
            <a:ext cx="288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4" name="Rectangle ProgressbarFg">
            <a:extLst>
              <a:ext uri="{FF2B5EF4-FFF2-40B4-BE49-F238E27FC236}">
                <a16:creationId xmlns:a16="http://schemas.microsoft.com/office/drawing/2014/main" id="{68D52C51-BB78-4A37-8E02-3BCBD11D637A}"/>
              </a:ext>
            </a:extLst>
          </p:cNvPr>
          <p:cNvSpPr/>
          <p:nvPr/>
        </p:nvSpPr>
        <p:spPr>
          <a:xfrm>
            <a:off x="6480000" y="3240000"/>
            <a:ext cx="72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7" name="Rectangle ProgressbarFg">
            <a:extLst>
              <a:ext uri="{FF2B5EF4-FFF2-40B4-BE49-F238E27FC236}">
                <a16:creationId xmlns:a16="http://schemas.microsoft.com/office/drawing/2014/main" id="{DA1202CB-FFCA-417B-A539-AE7EDB03DB6E}"/>
              </a:ext>
            </a:extLst>
          </p:cNvPr>
          <p:cNvSpPr/>
          <p:nvPr/>
        </p:nvSpPr>
        <p:spPr>
          <a:xfrm>
            <a:off x="7200000" y="3240000"/>
            <a:ext cx="36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Rectangle ProgressbarFg">
            <a:extLst>
              <a:ext uri="{FF2B5EF4-FFF2-40B4-BE49-F238E27FC236}">
                <a16:creationId xmlns:a16="http://schemas.microsoft.com/office/drawing/2014/main" id="{B6E37DBA-156D-4D2A-900F-0BBED11ABE2A}"/>
              </a:ext>
            </a:extLst>
          </p:cNvPr>
          <p:cNvSpPr/>
          <p:nvPr/>
        </p:nvSpPr>
        <p:spPr>
          <a:xfrm>
            <a:off x="7560000" y="3240000"/>
            <a:ext cx="144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E889E1F1-7C40-4BF9-9B46-4DF743C01808}"/>
              </a:ext>
            </a:extLst>
          </p:cNvPr>
          <p:cNvSpPr txBox="1"/>
          <p:nvPr/>
        </p:nvSpPr>
        <p:spPr>
          <a:xfrm>
            <a:off x="1080000" y="1440000"/>
            <a:ext cx="900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请耐心等候，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安装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需要耗费较长时间（约为在长安街倒车五公里的耗时）。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倒车速度取决于陛下的坦克机的性能。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倒车路程中，陛下的坦克机可能换肩数次。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警告：倒车路程中切勿 拔出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USB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棒子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或 切断坦克机电源！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正在倒车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56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6000" y="3159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  <p:sp>
        <p:nvSpPr>
          <p:cNvPr id="2" name="Rectangle BlackScreen">
            <a:extLst>
              <a:ext uri="{FF2B5EF4-FFF2-40B4-BE49-F238E27FC236}">
                <a16:creationId xmlns:a16="http://schemas.microsoft.com/office/drawing/2014/main" id="{1D65EF72-C6B3-455D-90A5-29E354B8C98F}"/>
              </a:ext>
            </a:extLst>
          </p:cNvPr>
          <p:cNvSpPr/>
          <p:nvPr/>
        </p:nvSpPr>
        <p:spPr>
          <a:xfrm>
            <a:off x="-360000" y="-360000"/>
            <a:ext cx="12960000" cy="75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4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59200000">
                                      <p:cBhvr>
                                        <p:cTn id="6" dur="1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1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2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3" nodeType="withEffect">
                                  <p:stCondLst>
                                    <p:cond delay="5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4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5" nodeType="withEffect">
                                  <p:stCondLst>
                                    <p:cond delay="6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9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7" grpId="2"/>
      <p:bldP spid="17" grpId="3"/>
      <p:bldP spid="16" grpId="0"/>
      <p:bldP spid="16" grpId="1"/>
      <p:bldP spid="16" grpId="2"/>
      <p:bldP spid="16" grpId="3"/>
      <p:bldP spid="21" grpId="0" animBg="1"/>
      <p:bldP spid="18" grpId="0"/>
      <p:bldP spid="18" grpId="1"/>
      <p:bldP spid="18" grpId="2"/>
      <p:bldP spid="18" grpId="3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  <p:bldP spid="2" grpId="0" animBg="1"/>
      <p:bldP spid="2" grpId="1" animBg="1"/>
      <p:bldP spid="2" grpId="2" animBg="1"/>
      <p:bldP spid="2" grpId="3" animBg="1"/>
      <p:bldP spid="2" grpId="4" animBg="1"/>
      <p:bldP spid="2" grpId="5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Spinner">
            <a:extLst>
              <a:ext uri="{FF2B5EF4-FFF2-40B4-BE49-F238E27FC236}">
                <a16:creationId xmlns:a16="http://schemas.microsoft.com/office/drawing/2014/main" id="{E43FDFE8-0878-4841-BAEC-B61E5010F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8000" y="4285718"/>
            <a:ext cx="720000" cy="720000"/>
          </a:xfrm>
          <a:prstGeom prst="rect">
            <a:avLst/>
          </a:prstGeom>
        </p:spPr>
      </p:pic>
      <p:sp>
        <p:nvSpPr>
          <p:cNvPr id="23" name="Text Check">
            <a:extLst>
              <a:ext uri="{FF2B5EF4-FFF2-40B4-BE49-F238E27FC236}">
                <a16:creationId xmlns:a16="http://schemas.microsoft.com/office/drawing/2014/main" id="{D2355710-7B3F-4CFA-AF2B-9E5900C36235}"/>
              </a:ext>
            </a:extLst>
          </p:cNvPr>
          <p:cNvSpPr txBox="1"/>
          <p:nvPr/>
        </p:nvSpPr>
        <p:spPr>
          <a:xfrm>
            <a:off x="1008000" y="3880800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7" name="Text Check">
            <a:extLst>
              <a:ext uri="{FF2B5EF4-FFF2-40B4-BE49-F238E27FC236}">
                <a16:creationId xmlns:a16="http://schemas.microsoft.com/office/drawing/2014/main" id="{5FC171B7-1B27-4867-8F6F-6C2A50E39434}"/>
              </a:ext>
            </a:extLst>
          </p:cNvPr>
          <p:cNvSpPr txBox="1"/>
          <p:nvPr/>
        </p:nvSpPr>
        <p:spPr>
          <a:xfrm>
            <a:off x="1011600" y="3466800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6" name="Text General">
            <a:extLst>
              <a:ext uri="{FF2B5EF4-FFF2-40B4-BE49-F238E27FC236}">
                <a16:creationId xmlns:a16="http://schemas.microsoft.com/office/drawing/2014/main" id="{6E3C9114-B763-425C-98DF-0E059C94C384}"/>
              </a:ext>
            </a:extLst>
          </p:cNvPr>
          <p:cNvSpPr txBox="1"/>
          <p:nvPr/>
        </p:nvSpPr>
        <p:spPr>
          <a:xfrm>
            <a:off x="1620000" y="3528000"/>
            <a:ext cx="5400000" cy="2536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检查系统状态并继续倒车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安装蛆动程序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创建 </a:t>
            </a:r>
            <a:r>
              <a:rPr kumimoji="0" lang="en-US" altLang="zh-CN" i="0" u="none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BIOS 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启动项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配置系统设定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准备</a:t>
            </a:r>
            <a:r>
              <a:rPr kumimoji="0" lang="ja-JP" altLang="en-US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en-US" altLang="zh-CN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r>
              <a:rPr kumimoji="0" lang="ja-JP" altLang="en-US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准备换肩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" name="Rectangle ProgressbarBg">
            <a:extLst>
              <a:ext uri="{FF2B5EF4-FFF2-40B4-BE49-F238E27FC236}">
                <a16:creationId xmlns:a16="http://schemas.microsoft.com/office/drawing/2014/main" id="{85E39806-0B09-4DF0-84B4-F89A75768165}"/>
              </a:ext>
            </a:extLst>
          </p:cNvPr>
          <p:cNvSpPr/>
          <p:nvPr/>
        </p:nvSpPr>
        <p:spPr>
          <a:xfrm>
            <a:off x="1080000" y="3240000"/>
            <a:ext cx="9000000" cy="180000"/>
          </a:xfrm>
          <a:prstGeom prst="roundRect">
            <a:avLst>
              <a:gd name="adj" fmla="val 0"/>
            </a:avLst>
          </a:prstGeom>
          <a:gradFill>
            <a:gsLst>
              <a:gs pos="20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5" name="Rectangle ProgressbarFg">
            <a:extLst>
              <a:ext uri="{FF2B5EF4-FFF2-40B4-BE49-F238E27FC236}">
                <a16:creationId xmlns:a16="http://schemas.microsoft.com/office/drawing/2014/main" id="{96CD170B-E380-4970-A39A-B8C6ABEA38AC}"/>
              </a:ext>
            </a:extLst>
          </p:cNvPr>
          <p:cNvSpPr/>
          <p:nvPr/>
        </p:nvSpPr>
        <p:spPr>
          <a:xfrm>
            <a:off x="1080000" y="3240000"/>
            <a:ext cx="72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2" name="Rectangle ProgressbarFg">
            <a:extLst>
              <a:ext uri="{FF2B5EF4-FFF2-40B4-BE49-F238E27FC236}">
                <a16:creationId xmlns:a16="http://schemas.microsoft.com/office/drawing/2014/main" id="{0D2A3365-E4FF-43C9-938D-044C12B55EBD}"/>
              </a:ext>
            </a:extLst>
          </p:cNvPr>
          <p:cNvSpPr/>
          <p:nvPr/>
        </p:nvSpPr>
        <p:spPr>
          <a:xfrm>
            <a:off x="1800000" y="3240000"/>
            <a:ext cx="144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0" name="Rectangle ProgressbarFg">
            <a:extLst>
              <a:ext uri="{FF2B5EF4-FFF2-40B4-BE49-F238E27FC236}">
                <a16:creationId xmlns:a16="http://schemas.microsoft.com/office/drawing/2014/main" id="{ABA67561-3D45-41EE-B3CF-E89432448106}"/>
              </a:ext>
            </a:extLst>
          </p:cNvPr>
          <p:cNvSpPr/>
          <p:nvPr/>
        </p:nvSpPr>
        <p:spPr>
          <a:xfrm>
            <a:off x="3240000" y="3240000"/>
            <a:ext cx="36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2" name="Rectangle ProgressbarFg">
            <a:extLst>
              <a:ext uri="{FF2B5EF4-FFF2-40B4-BE49-F238E27FC236}">
                <a16:creationId xmlns:a16="http://schemas.microsoft.com/office/drawing/2014/main" id="{F8A18C16-6BAA-4FC2-8873-254B25943EE0}"/>
              </a:ext>
            </a:extLst>
          </p:cNvPr>
          <p:cNvSpPr/>
          <p:nvPr/>
        </p:nvSpPr>
        <p:spPr>
          <a:xfrm>
            <a:off x="3600000" y="3240000"/>
            <a:ext cx="288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4" name="Rectangle ProgressbarFg">
            <a:extLst>
              <a:ext uri="{FF2B5EF4-FFF2-40B4-BE49-F238E27FC236}">
                <a16:creationId xmlns:a16="http://schemas.microsoft.com/office/drawing/2014/main" id="{68D52C51-BB78-4A37-8E02-3BCBD11D637A}"/>
              </a:ext>
            </a:extLst>
          </p:cNvPr>
          <p:cNvSpPr/>
          <p:nvPr/>
        </p:nvSpPr>
        <p:spPr>
          <a:xfrm>
            <a:off x="6480000" y="3240000"/>
            <a:ext cx="72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7" name="Rectangle ProgressbarFg">
            <a:extLst>
              <a:ext uri="{FF2B5EF4-FFF2-40B4-BE49-F238E27FC236}">
                <a16:creationId xmlns:a16="http://schemas.microsoft.com/office/drawing/2014/main" id="{DA1202CB-FFCA-417B-A539-AE7EDB03DB6E}"/>
              </a:ext>
            </a:extLst>
          </p:cNvPr>
          <p:cNvSpPr/>
          <p:nvPr/>
        </p:nvSpPr>
        <p:spPr>
          <a:xfrm>
            <a:off x="7200000" y="3240000"/>
            <a:ext cx="36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Rectangle ProgressbarFg">
            <a:extLst>
              <a:ext uri="{FF2B5EF4-FFF2-40B4-BE49-F238E27FC236}">
                <a16:creationId xmlns:a16="http://schemas.microsoft.com/office/drawing/2014/main" id="{B6E37DBA-156D-4D2A-900F-0BBED11ABE2A}"/>
              </a:ext>
            </a:extLst>
          </p:cNvPr>
          <p:cNvSpPr/>
          <p:nvPr/>
        </p:nvSpPr>
        <p:spPr>
          <a:xfrm>
            <a:off x="7560000" y="3240000"/>
            <a:ext cx="144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E889E1F1-7C40-4BF9-9B46-4DF743C01808}"/>
              </a:ext>
            </a:extLst>
          </p:cNvPr>
          <p:cNvSpPr txBox="1"/>
          <p:nvPr/>
        </p:nvSpPr>
        <p:spPr>
          <a:xfrm>
            <a:off x="1080000" y="1440000"/>
            <a:ext cx="900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请耐心等候，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安装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需要耗费较长时间（约为在长安街倒车五公里的耗时）。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倒车速度取决于陛下的坦克机的性能。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倒车路程中，陛下的坦克机可能换肩数次。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警告：倒车路程中切勿 拔出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USB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棒子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或 切断坦克机电源！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正在倒车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56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6000" y="3159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881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4800000">
                                      <p:cBhvr>
                                        <p:cTn id="6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3" grpId="2"/>
      <p:bldP spid="23" grpId="3"/>
      <p:bldP spid="17" grpId="0"/>
      <p:bldP spid="17" grpId="1"/>
      <p:bldP spid="17" grpId="2"/>
      <p:bldP spid="17" grpId="3"/>
      <p:bldP spid="16" grpId="0"/>
      <p:bldP spid="16" grpId="1"/>
      <p:bldP spid="16" grpId="2"/>
      <p:bldP spid="16" grpId="3"/>
      <p:bldP spid="18" grpId="0"/>
      <p:bldP spid="18" grpId="1"/>
      <p:bldP spid="18" grpId="2"/>
      <p:bldP spid="18" grpId="3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Spinner">
            <a:extLst>
              <a:ext uri="{FF2B5EF4-FFF2-40B4-BE49-F238E27FC236}">
                <a16:creationId xmlns:a16="http://schemas.microsoft.com/office/drawing/2014/main" id="{E43FDFE8-0878-4841-BAEC-B61E5010F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8000" y="4691113"/>
            <a:ext cx="720000" cy="720000"/>
          </a:xfrm>
          <a:prstGeom prst="rect">
            <a:avLst/>
          </a:prstGeom>
        </p:spPr>
      </p:pic>
      <p:sp>
        <p:nvSpPr>
          <p:cNvPr id="26" name="Text Check">
            <a:extLst>
              <a:ext uri="{FF2B5EF4-FFF2-40B4-BE49-F238E27FC236}">
                <a16:creationId xmlns:a16="http://schemas.microsoft.com/office/drawing/2014/main" id="{44AD303C-AD19-476B-82B0-57E5E373287A}"/>
              </a:ext>
            </a:extLst>
          </p:cNvPr>
          <p:cNvSpPr txBox="1"/>
          <p:nvPr/>
        </p:nvSpPr>
        <p:spPr>
          <a:xfrm>
            <a:off x="1011600" y="4289974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23" name="Text Check">
            <a:extLst>
              <a:ext uri="{FF2B5EF4-FFF2-40B4-BE49-F238E27FC236}">
                <a16:creationId xmlns:a16="http://schemas.microsoft.com/office/drawing/2014/main" id="{D2355710-7B3F-4CFA-AF2B-9E5900C36235}"/>
              </a:ext>
            </a:extLst>
          </p:cNvPr>
          <p:cNvSpPr txBox="1"/>
          <p:nvPr/>
        </p:nvSpPr>
        <p:spPr>
          <a:xfrm>
            <a:off x="1008000" y="3880800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7" name="Text Check">
            <a:extLst>
              <a:ext uri="{FF2B5EF4-FFF2-40B4-BE49-F238E27FC236}">
                <a16:creationId xmlns:a16="http://schemas.microsoft.com/office/drawing/2014/main" id="{5FC171B7-1B27-4867-8F6F-6C2A50E39434}"/>
              </a:ext>
            </a:extLst>
          </p:cNvPr>
          <p:cNvSpPr txBox="1"/>
          <p:nvPr/>
        </p:nvSpPr>
        <p:spPr>
          <a:xfrm>
            <a:off x="1011600" y="3466800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6" name="Text General">
            <a:extLst>
              <a:ext uri="{FF2B5EF4-FFF2-40B4-BE49-F238E27FC236}">
                <a16:creationId xmlns:a16="http://schemas.microsoft.com/office/drawing/2014/main" id="{6E3C9114-B763-425C-98DF-0E059C94C384}"/>
              </a:ext>
            </a:extLst>
          </p:cNvPr>
          <p:cNvSpPr txBox="1"/>
          <p:nvPr/>
        </p:nvSpPr>
        <p:spPr>
          <a:xfrm>
            <a:off x="1620000" y="3528000"/>
            <a:ext cx="5400000" cy="2536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检查系统状态并继续倒车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安装蛆动程序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创建 </a:t>
            </a:r>
            <a:r>
              <a:rPr kumimoji="0" lang="en-US" altLang="zh-CN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BIOS 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启动项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0070C0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配置系统设定</a:t>
            </a:r>
            <a:endParaRPr lang="en-US" altLang="zh-CN" dirty="0">
              <a:solidFill>
                <a:srgbClr val="0070C0"/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准备</a:t>
            </a:r>
            <a:r>
              <a:rPr kumimoji="0" lang="ja-JP" altLang="en-US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en-US" altLang="zh-CN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r>
              <a:rPr kumimoji="0" lang="ja-JP" altLang="en-US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准备换肩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" name="Rectangle ProgressbarBg">
            <a:extLst>
              <a:ext uri="{FF2B5EF4-FFF2-40B4-BE49-F238E27FC236}">
                <a16:creationId xmlns:a16="http://schemas.microsoft.com/office/drawing/2014/main" id="{85E39806-0B09-4DF0-84B4-F89A75768165}"/>
              </a:ext>
            </a:extLst>
          </p:cNvPr>
          <p:cNvSpPr/>
          <p:nvPr/>
        </p:nvSpPr>
        <p:spPr>
          <a:xfrm>
            <a:off x="1080000" y="3240000"/>
            <a:ext cx="9000000" cy="180000"/>
          </a:xfrm>
          <a:prstGeom prst="roundRect">
            <a:avLst>
              <a:gd name="adj" fmla="val 0"/>
            </a:avLst>
          </a:prstGeom>
          <a:gradFill>
            <a:gsLst>
              <a:gs pos="20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5" name="Rectangle ProgressbarFg">
            <a:extLst>
              <a:ext uri="{FF2B5EF4-FFF2-40B4-BE49-F238E27FC236}">
                <a16:creationId xmlns:a16="http://schemas.microsoft.com/office/drawing/2014/main" id="{96CD170B-E380-4970-A39A-B8C6ABEA38AC}"/>
              </a:ext>
            </a:extLst>
          </p:cNvPr>
          <p:cNvSpPr/>
          <p:nvPr/>
        </p:nvSpPr>
        <p:spPr>
          <a:xfrm>
            <a:off x="1080000" y="3240000"/>
            <a:ext cx="72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2" name="Rectangle ProgressbarFg">
            <a:extLst>
              <a:ext uri="{FF2B5EF4-FFF2-40B4-BE49-F238E27FC236}">
                <a16:creationId xmlns:a16="http://schemas.microsoft.com/office/drawing/2014/main" id="{0D2A3365-E4FF-43C9-938D-044C12B55EBD}"/>
              </a:ext>
            </a:extLst>
          </p:cNvPr>
          <p:cNvSpPr/>
          <p:nvPr/>
        </p:nvSpPr>
        <p:spPr>
          <a:xfrm>
            <a:off x="1800000" y="3240000"/>
            <a:ext cx="144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0" name="Rectangle ProgressbarFg">
            <a:extLst>
              <a:ext uri="{FF2B5EF4-FFF2-40B4-BE49-F238E27FC236}">
                <a16:creationId xmlns:a16="http://schemas.microsoft.com/office/drawing/2014/main" id="{ABA67561-3D45-41EE-B3CF-E89432448106}"/>
              </a:ext>
            </a:extLst>
          </p:cNvPr>
          <p:cNvSpPr/>
          <p:nvPr/>
        </p:nvSpPr>
        <p:spPr>
          <a:xfrm>
            <a:off x="3240000" y="3240000"/>
            <a:ext cx="36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2" name="Rectangle ProgressbarFg">
            <a:extLst>
              <a:ext uri="{FF2B5EF4-FFF2-40B4-BE49-F238E27FC236}">
                <a16:creationId xmlns:a16="http://schemas.microsoft.com/office/drawing/2014/main" id="{F8A18C16-6BAA-4FC2-8873-254B25943EE0}"/>
              </a:ext>
            </a:extLst>
          </p:cNvPr>
          <p:cNvSpPr/>
          <p:nvPr/>
        </p:nvSpPr>
        <p:spPr>
          <a:xfrm>
            <a:off x="3600000" y="3240000"/>
            <a:ext cx="288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4" name="Rectangle ProgressbarFg">
            <a:extLst>
              <a:ext uri="{FF2B5EF4-FFF2-40B4-BE49-F238E27FC236}">
                <a16:creationId xmlns:a16="http://schemas.microsoft.com/office/drawing/2014/main" id="{68D52C51-BB78-4A37-8E02-3BCBD11D637A}"/>
              </a:ext>
            </a:extLst>
          </p:cNvPr>
          <p:cNvSpPr/>
          <p:nvPr/>
        </p:nvSpPr>
        <p:spPr>
          <a:xfrm>
            <a:off x="6480000" y="3240000"/>
            <a:ext cx="72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7" name="Rectangle ProgressbarFg">
            <a:extLst>
              <a:ext uri="{FF2B5EF4-FFF2-40B4-BE49-F238E27FC236}">
                <a16:creationId xmlns:a16="http://schemas.microsoft.com/office/drawing/2014/main" id="{DA1202CB-FFCA-417B-A539-AE7EDB03DB6E}"/>
              </a:ext>
            </a:extLst>
          </p:cNvPr>
          <p:cNvSpPr/>
          <p:nvPr/>
        </p:nvSpPr>
        <p:spPr>
          <a:xfrm>
            <a:off x="7200000" y="3240000"/>
            <a:ext cx="36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Rectangle ProgressbarFg">
            <a:extLst>
              <a:ext uri="{FF2B5EF4-FFF2-40B4-BE49-F238E27FC236}">
                <a16:creationId xmlns:a16="http://schemas.microsoft.com/office/drawing/2014/main" id="{B6E37DBA-156D-4D2A-900F-0BBED11ABE2A}"/>
              </a:ext>
            </a:extLst>
          </p:cNvPr>
          <p:cNvSpPr/>
          <p:nvPr/>
        </p:nvSpPr>
        <p:spPr>
          <a:xfrm>
            <a:off x="7560000" y="3240000"/>
            <a:ext cx="144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8" name="Rectangle ProgressbarFg">
            <a:extLst>
              <a:ext uri="{FF2B5EF4-FFF2-40B4-BE49-F238E27FC236}">
                <a16:creationId xmlns:a16="http://schemas.microsoft.com/office/drawing/2014/main" id="{BD7D2B75-9232-41B8-898C-1FFAC5E49F74}"/>
              </a:ext>
            </a:extLst>
          </p:cNvPr>
          <p:cNvSpPr/>
          <p:nvPr/>
        </p:nvSpPr>
        <p:spPr>
          <a:xfrm>
            <a:off x="9000000" y="3240000"/>
            <a:ext cx="72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E889E1F1-7C40-4BF9-9B46-4DF743C01808}"/>
              </a:ext>
            </a:extLst>
          </p:cNvPr>
          <p:cNvSpPr txBox="1"/>
          <p:nvPr/>
        </p:nvSpPr>
        <p:spPr>
          <a:xfrm>
            <a:off x="1080000" y="1440000"/>
            <a:ext cx="900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请耐心等候，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安装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需要耗费较长时间（约为在长安街倒车五公里的耗时）。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倒车速度取决于陛下的坦克机的性能。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倒车路程中，陛下的坦克机可能换肩数次。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警告：倒车路程中切勿 拔出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USB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棒子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或 切断坦克机电源！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正在倒车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56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6000" y="3159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335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9600000">
                                      <p:cBhvr>
                                        <p:cTn id="6" dur="6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6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6" grpId="2"/>
      <p:bldP spid="26" grpId="3"/>
      <p:bldP spid="23" grpId="0"/>
      <p:bldP spid="23" grpId="1"/>
      <p:bldP spid="23" grpId="2"/>
      <p:bldP spid="23" grpId="3"/>
      <p:bldP spid="17" grpId="0"/>
      <p:bldP spid="17" grpId="1"/>
      <p:bldP spid="17" grpId="2"/>
      <p:bldP spid="17" grpId="3"/>
      <p:bldP spid="16" grpId="0"/>
      <p:bldP spid="16" grpId="1"/>
      <p:bldP spid="16" grpId="2"/>
      <p:bldP spid="16" grpId="3"/>
      <p:bldP spid="28" grpId="0" animBg="1"/>
      <p:bldP spid="18" grpId="0"/>
      <p:bldP spid="18" grpId="1"/>
      <p:bldP spid="18" grpId="2"/>
      <p:bldP spid="18" grpId="3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Spinner">
            <a:extLst>
              <a:ext uri="{FF2B5EF4-FFF2-40B4-BE49-F238E27FC236}">
                <a16:creationId xmlns:a16="http://schemas.microsoft.com/office/drawing/2014/main" id="{E43FDFE8-0878-4841-BAEC-B61E5010F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8000" y="5103323"/>
            <a:ext cx="720000" cy="720000"/>
          </a:xfrm>
          <a:prstGeom prst="rect">
            <a:avLst/>
          </a:prstGeom>
        </p:spPr>
      </p:pic>
      <p:sp>
        <p:nvSpPr>
          <p:cNvPr id="29" name="Text Check">
            <a:extLst>
              <a:ext uri="{FF2B5EF4-FFF2-40B4-BE49-F238E27FC236}">
                <a16:creationId xmlns:a16="http://schemas.microsoft.com/office/drawing/2014/main" id="{3B62E256-2067-4997-B70B-A1106596B341}"/>
              </a:ext>
            </a:extLst>
          </p:cNvPr>
          <p:cNvSpPr txBox="1"/>
          <p:nvPr/>
        </p:nvSpPr>
        <p:spPr>
          <a:xfrm>
            <a:off x="1008000" y="4703974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26" name="Text Check">
            <a:extLst>
              <a:ext uri="{FF2B5EF4-FFF2-40B4-BE49-F238E27FC236}">
                <a16:creationId xmlns:a16="http://schemas.microsoft.com/office/drawing/2014/main" id="{44AD303C-AD19-476B-82B0-57E5E373287A}"/>
              </a:ext>
            </a:extLst>
          </p:cNvPr>
          <p:cNvSpPr txBox="1"/>
          <p:nvPr/>
        </p:nvSpPr>
        <p:spPr>
          <a:xfrm>
            <a:off x="1011600" y="4289974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23" name="Text Check">
            <a:extLst>
              <a:ext uri="{FF2B5EF4-FFF2-40B4-BE49-F238E27FC236}">
                <a16:creationId xmlns:a16="http://schemas.microsoft.com/office/drawing/2014/main" id="{D2355710-7B3F-4CFA-AF2B-9E5900C36235}"/>
              </a:ext>
            </a:extLst>
          </p:cNvPr>
          <p:cNvSpPr txBox="1"/>
          <p:nvPr/>
        </p:nvSpPr>
        <p:spPr>
          <a:xfrm>
            <a:off x="1008000" y="3880800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7" name="Text Check">
            <a:extLst>
              <a:ext uri="{FF2B5EF4-FFF2-40B4-BE49-F238E27FC236}">
                <a16:creationId xmlns:a16="http://schemas.microsoft.com/office/drawing/2014/main" id="{5FC171B7-1B27-4867-8F6F-6C2A50E39434}"/>
              </a:ext>
            </a:extLst>
          </p:cNvPr>
          <p:cNvSpPr txBox="1"/>
          <p:nvPr/>
        </p:nvSpPr>
        <p:spPr>
          <a:xfrm>
            <a:off x="1011600" y="3466800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6" name="Text General">
            <a:extLst>
              <a:ext uri="{FF2B5EF4-FFF2-40B4-BE49-F238E27FC236}">
                <a16:creationId xmlns:a16="http://schemas.microsoft.com/office/drawing/2014/main" id="{6E3C9114-B763-425C-98DF-0E059C94C384}"/>
              </a:ext>
            </a:extLst>
          </p:cNvPr>
          <p:cNvSpPr txBox="1"/>
          <p:nvPr/>
        </p:nvSpPr>
        <p:spPr>
          <a:xfrm>
            <a:off x="1620000" y="3528000"/>
            <a:ext cx="5400000" cy="2536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检查系统状态并继续倒车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安装蛆动程序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创建 </a:t>
            </a:r>
            <a:r>
              <a:rPr kumimoji="0" lang="en-US" altLang="zh-CN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BIOS 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启动项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配置系统设定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准备</a:t>
            </a:r>
            <a:r>
              <a:rPr kumimoji="0" lang="ja-JP" altLang="en-US" i="0" u="none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en-US" altLang="zh-CN" i="0" u="none" strike="noStrike" kern="1200" cap="none" spc="0" normalizeH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r>
              <a:rPr kumimoji="0" lang="ja-JP" altLang="en-US" i="0" u="none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准备换肩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" name="Rectangle ProgressbarBg">
            <a:extLst>
              <a:ext uri="{FF2B5EF4-FFF2-40B4-BE49-F238E27FC236}">
                <a16:creationId xmlns:a16="http://schemas.microsoft.com/office/drawing/2014/main" id="{85E39806-0B09-4DF0-84B4-F89A75768165}"/>
              </a:ext>
            </a:extLst>
          </p:cNvPr>
          <p:cNvSpPr/>
          <p:nvPr/>
        </p:nvSpPr>
        <p:spPr>
          <a:xfrm>
            <a:off x="1080000" y="3240000"/>
            <a:ext cx="9000000" cy="180000"/>
          </a:xfrm>
          <a:prstGeom prst="roundRect">
            <a:avLst>
              <a:gd name="adj" fmla="val 0"/>
            </a:avLst>
          </a:prstGeom>
          <a:gradFill>
            <a:gsLst>
              <a:gs pos="20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5" name="Rectangle ProgressbarFg">
            <a:extLst>
              <a:ext uri="{FF2B5EF4-FFF2-40B4-BE49-F238E27FC236}">
                <a16:creationId xmlns:a16="http://schemas.microsoft.com/office/drawing/2014/main" id="{96CD170B-E380-4970-A39A-B8C6ABEA38AC}"/>
              </a:ext>
            </a:extLst>
          </p:cNvPr>
          <p:cNvSpPr/>
          <p:nvPr/>
        </p:nvSpPr>
        <p:spPr>
          <a:xfrm>
            <a:off x="1080000" y="3240000"/>
            <a:ext cx="72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2" name="Rectangle ProgressbarFg">
            <a:extLst>
              <a:ext uri="{FF2B5EF4-FFF2-40B4-BE49-F238E27FC236}">
                <a16:creationId xmlns:a16="http://schemas.microsoft.com/office/drawing/2014/main" id="{0D2A3365-E4FF-43C9-938D-044C12B55EBD}"/>
              </a:ext>
            </a:extLst>
          </p:cNvPr>
          <p:cNvSpPr/>
          <p:nvPr/>
        </p:nvSpPr>
        <p:spPr>
          <a:xfrm>
            <a:off x="1800000" y="3240000"/>
            <a:ext cx="144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0" name="Rectangle ProgressbarFg">
            <a:extLst>
              <a:ext uri="{FF2B5EF4-FFF2-40B4-BE49-F238E27FC236}">
                <a16:creationId xmlns:a16="http://schemas.microsoft.com/office/drawing/2014/main" id="{ABA67561-3D45-41EE-B3CF-E89432448106}"/>
              </a:ext>
            </a:extLst>
          </p:cNvPr>
          <p:cNvSpPr/>
          <p:nvPr/>
        </p:nvSpPr>
        <p:spPr>
          <a:xfrm>
            <a:off x="3240000" y="3240000"/>
            <a:ext cx="36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2" name="Rectangle ProgressbarFg">
            <a:extLst>
              <a:ext uri="{FF2B5EF4-FFF2-40B4-BE49-F238E27FC236}">
                <a16:creationId xmlns:a16="http://schemas.microsoft.com/office/drawing/2014/main" id="{F8A18C16-6BAA-4FC2-8873-254B25943EE0}"/>
              </a:ext>
            </a:extLst>
          </p:cNvPr>
          <p:cNvSpPr/>
          <p:nvPr/>
        </p:nvSpPr>
        <p:spPr>
          <a:xfrm>
            <a:off x="3600000" y="3240000"/>
            <a:ext cx="288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4" name="Rectangle ProgressbarFg">
            <a:extLst>
              <a:ext uri="{FF2B5EF4-FFF2-40B4-BE49-F238E27FC236}">
                <a16:creationId xmlns:a16="http://schemas.microsoft.com/office/drawing/2014/main" id="{68D52C51-BB78-4A37-8E02-3BCBD11D637A}"/>
              </a:ext>
            </a:extLst>
          </p:cNvPr>
          <p:cNvSpPr/>
          <p:nvPr/>
        </p:nvSpPr>
        <p:spPr>
          <a:xfrm>
            <a:off x="6480000" y="3240000"/>
            <a:ext cx="72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7" name="Rectangle ProgressbarFg">
            <a:extLst>
              <a:ext uri="{FF2B5EF4-FFF2-40B4-BE49-F238E27FC236}">
                <a16:creationId xmlns:a16="http://schemas.microsoft.com/office/drawing/2014/main" id="{DA1202CB-FFCA-417B-A539-AE7EDB03DB6E}"/>
              </a:ext>
            </a:extLst>
          </p:cNvPr>
          <p:cNvSpPr/>
          <p:nvPr/>
        </p:nvSpPr>
        <p:spPr>
          <a:xfrm>
            <a:off x="7200000" y="3240000"/>
            <a:ext cx="36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Rectangle ProgressbarFg">
            <a:extLst>
              <a:ext uri="{FF2B5EF4-FFF2-40B4-BE49-F238E27FC236}">
                <a16:creationId xmlns:a16="http://schemas.microsoft.com/office/drawing/2014/main" id="{B6E37DBA-156D-4D2A-900F-0BBED11ABE2A}"/>
              </a:ext>
            </a:extLst>
          </p:cNvPr>
          <p:cNvSpPr/>
          <p:nvPr/>
        </p:nvSpPr>
        <p:spPr>
          <a:xfrm>
            <a:off x="7560000" y="3240000"/>
            <a:ext cx="144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8" name="Rectangle ProgressbarFg">
            <a:extLst>
              <a:ext uri="{FF2B5EF4-FFF2-40B4-BE49-F238E27FC236}">
                <a16:creationId xmlns:a16="http://schemas.microsoft.com/office/drawing/2014/main" id="{BD7D2B75-9232-41B8-898C-1FFAC5E49F74}"/>
              </a:ext>
            </a:extLst>
          </p:cNvPr>
          <p:cNvSpPr/>
          <p:nvPr/>
        </p:nvSpPr>
        <p:spPr>
          <a:xfrm>
            <a:off x="9000000" y="3240000"/>
            <a:ext cx="72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0" name="Rectangle ProgressbarFg">
            <a:extLst>
              <a:ext uri="{FF2B5EF4-FFF2-40B4-BE49-F238E27FC236}">
                <a16:creationId xmlns:a16="http://schemas.microsoft.com/office/drawing/2014/main" id="{78AF8D3E-98F5-48CE-B868-D5846FD7340E}"/>
              </a:ext>
            </a:extLst>
          </p:cNvPr>
          <p:cNvSpPr/>
          <p:nvPr/>
        </p:nvSpPr>
        <p:spPr>
          <a:xfrm>
            <a:off x="9720000" y="3240000"/>
            <a:ext cx="36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E889E1F1-7C40-4BF9-9B46-4DF743C01808}"/>
              </a:ext>
            </a:extLst>
          </p:cNvPr>
          <p:cNvSpPr txBox="1"/>
          <p:nvPr/>
        </p:nvSpPr>
        <p:spPr>
          <a:xfrm>
            <a:off x="1080000" y="1440000"/>
            <a:ext cx="900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请耐心等候，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安装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需要耗费较长时间（约为在长安街倒车五公里的耗时）。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倒车速度取决于陛下的坦克机的性能。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倒车路程中，陛下的坦克机可能换肩数次。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警告：倒车路程中切勿 拔出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USB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棒子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或 切断坦克机电源！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正在倒车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56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6000" y="3159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906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6400000">
                                      <p:cBhvr>
                                        <p:cTn id="6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4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29" grpId="2"/>
      <p:bldP spid="29" grpId="3"/>
      <p:bldP spid="26" grpId="0"/>
      <p:bldP spid="26" grpId="1"/>
      <p:bldP spid="26" grpId="2"/>
      <p:bldP spid="26" grpId="3"/>
      <p:bldP spid="23" grpId="0"/>
      <p:bldP spid="23" grpId="1"/>
      <p:bldP spid="23" grpId="2"/>
      <p:bldP spid="23" grpId="3"/>
      <p:bldP spid="17" grpId="0"/>
      <p:bldP spid="17" grpId="1"/>
      <p:bldP spid="17" grpId="2"/>
      <p:bldP spid="17" grpId="3"/>
      <p:bldP spid="16" grpId="0"/>
      <p:bldP spid="16" grpId="1"/>
      <p:bldP spid="16" grpId="2"/>
      <p:bldP spid="16" grpId="3"/>
      <p:bldP spid="30" grpId="0" animBg="1"/>
      <p:bldP spid="18" grpId="0"/>
      <p:bldP spid="18" grpId="1"/>
      <p:bldP spid="18" grpId="2"/>
      <p:bldP spid="18" grpId="3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Spinner">
            <a:extLst>
              <a:ext uri="{FF2B5EF4-FFF2-40B4-BE49-F238E27FC236}">
                <a16:creationId xmlns:a16="http://schemas.microsoft.com/office/drawing/2014/main" id="{E43FDFE8-0878-4841-BAEC-B61E5010F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8000" y="5516882"/>
            <a:ext cx="720000" cy="720000"/>
          </a:xfrm>
          <a:prstGeom prst="rect">
            <a:avLst/>
          </a:prstGeom>
        </p:spPr>
      </p:pic>
      <p:sp>
        <p:nvSpPr>
          <p:cNvPr id="31" name="Text Check">
            <a:extLst>
              <a:ext uri="{FF2B5EF4-FFF2-40B4-BE49-F238E27FC236}">
                <a16:creationId xmlns:a16="http://schemas.microsoft.com/office/drawing/2014/main" id="{A0C4CAD0-1FE0-4523-944F-CFED7F27DB2B}"/>
              </a:ext>
            </a:extLst>
          </p:cNvPr>
          <p:cNvSpPr txBox="1"/>
          <p:nvPr/>
        </p:nvSpPr>
        <p:spPr>
          <a:xfrm>
            <a:off x="1008000" y="5110428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29" name="Text Check">
            <a:extLst>
              <a:ext uri="{FF2B5EF4-FFF2-40B4-BE49-F238E27FC236}">
                <a16:creationId xmlns:a16="http://schemas.microsoft.com/office/drawing/2014/main" id="{3B62E256-2067-4997-B70B-A1106596B341}"/>
              </a:ext>
            </a:extLst>
          </p:cNvPr>
          <p:cNvSpPr txBox="1"/>
          <p:nvPr/>
        </p:nvSpPr>
        <p:spPr>
          <a:xfrm>
            <a:off x="1008000" y="4703974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26" name="Text Check">
            <a:extLst>
              <a:ext uri="{FF2B5EF4-FFF2-40B4-BE49-F238E27FC236}">
                <a16:creationId xmlns:a16="http://schemas.microsoft.com/office/drawing/2014/main" id="{44AD303C-AD19-476B-82B0-57E5E373287A}"/>
              </a:ext>
            </a:extLst>
          </p:cNvPr>
          <p:cNvSpPr txBox="1"/>
          <p:nvPr/>
        </p:nvSpPr>
        <p:spPr>
          <a:xfrm>
            <a:off x="1011600" y="4289974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23" name="Text Check">
            <a:extLst>
              <a:ext uri="{FF2B5EF4-FFF2-40B4-BE49-F238E27FC236}">
                <a16:creationId xmlns:a16="http://schemas.microsoft.com/office/drawing/2014/main" id="{D2355710-7B3F-4CFA-AF2B-9E5900C36235}"/>
              </a:ext>
            </a:extLst>
          </p:cNvPr>
          <p:cNvSpPr txBox="1"/>
          <p:nvPr/>
        </p:nvSpPr>
        <p:spPr>
          <a:xfrm>
            <a:off x="1008000" y="3880800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7" name="Text Check">
            <a:extLst>
              <a:ext uri="{FF2B5EF4-FFF2-40B4-BE49-F238E27FC236}">
                <a16:creationId xmlns:a16="http://schemas.microsoft.com/office/drawing/2014/main" id="{5FC171B7-1B27-4867-8F6F-6C2A50E39434}"/>
              </a:ext>
            </a:extLst>
          </p:cNvPr>
          <p:cNvSpPr txBox="1"/>
          <p:nvPr/>
        </p:nvSpPr>
        <p:spPr>
          <a:xfrm>
            <a:off x="1011600" y="3466800"/>
            <a:ext cx="7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✓</a:t>
            </a:r>
            <a:endParaRPr kumimoji="0" lang="en-US" altLang="zh-CN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6" name="Text General">
            <a:extLst>
              <a:ext uri="{FF2B5EF4-FFF2-40B4-BE49-F238E27FC236}">
                <a16:creationId xmlns:a16="http://schemas.microsoft.com/office/drawing/2014/main" id="{6E3C9114-B763-425C-98DF-0E059C94C384}"/>
              </a:ext>
            </a:extLst>
          </p:cNvPr>
          <p:cNvSpPr txBox="1"/>
          <p:nvPr/>
        </p:nvSpPr>
        <p:spPr>
          <a:xfrm>
            <a:off x="1620000" y="3528000"/>
            <a:ext cx="5400000" cy="2536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检查系统状态并继续倒车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安装蛆动程序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创建 </a:t>
            </a:r>
            <a:r>
              <a:rPr kumimoji="0" lang="en-US" altLang="zh-CN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BIOS 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启动项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配置系统设定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准备</a:t>
            </a:r>
            <a:r>
              <a:rPr kumimoji="0" lang="ja-JP" altLang="en-US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kumimoji="0" lang="en-US" altLang="zh-CN" i="0" u="none" strike="noStrike" kern="1200" cap="none" spc="0" normalizeH="0" noProof="0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r>
              <a:rPr kumimoji="0" lang="ja-JP" altLang="en-US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0070C0"/>
                </a:solidFill>
                <a:latin typeface="DFPHeiMedium-B5" panose="020B0500000000000000" pitchFamily="34" charset="-122"/>
                <a:ea typeface="DFPHeiMedium-B5" panose="020B0500000000000000" pitchFamily="34" charset="-122"/>
              </a:rPr>
              <a:t>准备换肩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" name="Rectangle ProgressbarBg">
            <a:extLst>
              <a:ext uri="{FF2B5EF4-FFF2-40B4-BE49-F238E27FC236}">
                <a16:creationId xmlns:a16="http://schemas.microsoft.com/office/drawing/2014/main" id="{85E39806-0B09-4DF0-84B4-F89A75768165}"/>
              </a:ext>
            </a:extLst>
          </p:cNvPr>
          <p:cNvSpPr/>
          <p:nvPr/>
        </p:nvSpPr>
        <p:spPr>
          <a:xfrm>
            <a:off x="1080000" y="3240000"/>
            <a:ext cx="9000000" cy="180000"/>
          </a:xfrm>
          <a:prstGeom prst="roundRect">
            <a:avLst>
              <a:gd name="adj" fmla="val 0"/>
            </a:avLst>
          </a:prstGeom>
          <a:gradFill>
            <a:gsLst>
              <a:gs pos="20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5" name="Rectangle ProgressbarFg">
            <a:extLst>
              <a:ext uri="{FF2B5EF4-FFF2-40B4-BE49-F238E27FC236}">
                <a16:creationId xmlns:a16="http://schemas.microsoft.com/office/drawing/2014/main" id="{96CD170B-E380-4970-A39A-B8C6ABEA38AC}"/>
              </a:ext>
            </a:extLst>
          </p:cNvPr>
          <p:cNvSpPr/>
          <p:nvPr/>
        </p:nvSpPr>
        <p:spPr>
          <a:xfrm>
            <a:off x="1080000" y="3240000"/>
            <a:ext cx="72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2" name="Rectangle ProgressbarFg">
            <a:extLst>
              <a:ext uri="{FF2B5EF4-FFF2-40B4-BE49-F238E27FC236}">
                <a16:creationId xmlns:a16="http://schemas.microsoft.com/office/drawing/2014/main" id="{0D2A3365-E4FF-43C9-938D-044C12B55EBD}"/>
              </a:ext>
            </a:extLst>
          </p:cNvPr>
          <p:cNvSpPr/>
          <p:nvPr/>
        </p:nvSpPr>
        <p:spPr>
          <a:xfrm>
            <a:off x="1800000" y="3240000"/>
            <a:ext cx="144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0" name="Rectangle ProgressbarFg">
            <a:extLst>
              <a:ext uri="{FF2B5EF4-FFF2-40B4-BE49-F238E27FC236}">
                <a16:creationId xmlns:a16="http://schemas.microsoft.com/office/drawing/2014/main" id="{ABA67561-3D45-41EE-B3CF-E89432448106}"/>
              </a:ext>
            </a:extLst>
          </p:cNvPr>
          <p:cNvSpPr/>
          <p:nvPr/>
        </p:nvSpPr>
        <p:spPr>
          <a:xfrm>
            <a:off x="3240000" y="3240000"/>
            <a:ext cx="36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2" name="Rectangle ProgressbarFg">
            <a:extLst>
              <a:ext uri="{FF2B5EF4-FFF2-40B4-BE49-F238E27FC236}">
                <a16:creationId xmlns:a16="http://schemas.microsoft.com/office/drawing/2014/main" id="{F8A18C16-6BAA-4FC2-8873-254B25943EE0}"/>
              </a:ext>
            </a:extLst>
          </p:cNvPr>
          <p:cNvSpPr/>
          <p:nvPr/>
        </p:nvSpPr>
        <p:spPr>
          <a:xfrm>
            <a:off x="3600000" y="3240000"/>
            <a:ext cx="288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4" name="Rectangle ProgressbarFg">
            <a:extLst>
              <a:ext uri="{FF2B5EF4-FFF2-40B4-BE49-F238E27FC236}">
                <a16:creationId xmlns:a16="http://schemas.microsoft.com/office/drawing/2014/main" id="{68D52C51-BB78-4A37-8E02-3BCBD11D637A}"/>
              </a:ext>
            </a:extLst>
          </p:cNvPr>
          <p:cNvSpPr/>
          <p:nvPr/>
        </p:nvSpPr>
        <p:spPr>
          <a:xfrm>
            <a:off x="6480000" y="3240000"/>
            <a:ext cx="72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7" name="Rectangle ProgressbarFg">
            <a:extLst>
              <a:ext uri="{FF2B5EF4-FFF2-40B4-BE49-F238E27FC236}">
                <a16:creationId xmlns:a16="http://schemas.microsoft.com/office/drawing/2014/main" id="{DA1202CB-FFCA-417B-A539-AE7EDB03DB6E}"/>
              </a:ext>
            </a:extLst>
          </p:cNvPr>
          <p:cNvSpPr/>
          <p:nvPr/>
        </p:nvSpPr>
        <p:spPr>
          <a:xfrm>
            <a:off x="7200000" y="3240000"/>
            <a:ext cx="36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1" name="Rectangle ProgressbarFg">
            <a:extLst>
              <a:ext uri="{FF2B5EF4-FFF2-40B4-BE49-F238E27FC236}">
                <a16:creationId xmlns:a16="http://schemas.microsoft.com/office/drawing/2014/main" id="{B6E37DBA-156D-4D2A-900F-0BBED11ABE2A}"/>
              </a:ext>
            </a:extLst>
          </p:cNvPr>
          <p:cNvSpPr/>
          <p:nvPr/>
        </p:nvSpPr>
        <p:spPr>
          <a:xfrm>
            <a:off x="7560000" y="3240000"/>
            <a:ext cx="144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28" name="Rectangle ProgressbarFg">
            <a:extLst>
              <a:ext uri="{FF2B5EF4-FFF2-40B4-BE49-F238E27FC236}">
                <a16:creationId xmlns:a16="http://schemas.microsoft.com/office/drawing/2014/main" id="{BD7D2B75-9232-41B8-898C-1FFAC5E49F74}"/>
              </a:ext>
            </a:extLst>
          </p:cNvPr>
          <p:cNvSpPr/>
          <p:nvPr/>
        </p:nvSpPr>
        <p:spPr>
          <a:xfrm>
            <a:off x="9000000" y="3240000"/>
            <a:ext cx="72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0" name="Rectangle ProgressbarFg">
            <a:extLst>
              <a:ext uri="{FF2B5EF4-FFF2-40B4-BE49-F238E27FC236}">
                <a16:creationId xmlns:a16="http://schemas.microsoft.com/office/drawing/2014/main" id="{78AF8D3E-98F5-48CE-B868-D5846FD7340E}"/>
              </a:ext>
            </a:extLst>
          </p:cNvPr>
          <p:cNvSpPr/>
          <p:nvPr/>
        </p:nvSpPr>
        <p:spPr>
          <a:xfrm>
            <a:off x="9720000" y="3240000"/>
            <a:ext cx="360000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3CC33"/>
              </a:gs>
              <a:gs pos="60000">
                <a:srgbClr val="00B400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Text General">
            <a:extLst>
              <a:ext uri="{FF2B5EF4-FFF2-40B4-BE49-F238E27FC236}">
                <a16:creationId xmlns:a16="http://schemas.microsoft.com/office/drawing/2014/main" id="{E889E1F1-7C40-4BF9-9B46-4DF743C01808}"/>
              </a:ext>
            </a:extLst>
          </p:cNvPr>
          <p:cNvSpPr txBox="1"/>
          <p:nvPr/>
        </p:nvSpPr>
        <p:spPr>
          <a:xfrm>
            <a:off x="1080000" y="1440000"/>
            <a:ext cx="900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请耐心等候，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安装 </a:t>
            </a:r>
            <a:r>
              <a:rPr lang="en-US" altLang="zh-CN" dirty="0" err="1"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lang="en-US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需要耗费较长时间（约为在长安街倒车五公里的耗时）。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倒车速度取决于陛下的坦克机的性能。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倒车路程中，陛下的坦克机可能换肩数次。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警告：倒车路程中切勿 拔出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USB</a:t>
            </a:r>
            <a:r>
              <a:rPr kumimoji="0" lang="ja-JP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棒子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或 切断坦克机电源！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正在倒车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56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安装向导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6000" y="3159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608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0">
                                      <p:cBhvr>
                                        <p:cTn id="6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1" grpId="2"/>
      <p:bldP spid="31" grpId="3"/>
      <p:bldP spid="29" grpId="0"/>
      <p:bldP spid="29" grpId="1"/>
      <p:bldP spid="29" grpId="2"/>
      <p:bldP spid="29" grpId="3"/>
      <p:bldP spid="26" grpId="0"/>
      <p:bldP spid="26" grpId="1"/>
      <p:bldP spid="26" grpId="2"/>
      <p:bldP spid="26" grpId="3"/>
      <p:bldP spid="23" grpId="0"/>
      <p:bldP spid="23" grpId="1"/>
      <p:bldP spid="23" grpId="2"/>
      <p:bldP spid="23" grpId="3"/>
      <p:bldP spid="17" grpId="0"/>
      <p:bldP spid="17" grpId="1"/>
      <p:bldP spid="17" grpId="2"/>
      <p:bldP spid="17" grpId="3"/>
      <p:bldP spid="16" grpId="0"/>
      <p:bldP spid="16" grpId="1"/>
      <p:bldP spid="16" grpId="2"/>
      <p:bldP spid="16" grpId="3"/>
      <p:bldP spid="18" grpId="0"/>
      <p:bldP spid="18" grpId="1"/>
      <p:bldP spid="18" grpId="2"/>
      <p:bldP spid="18" grpId="3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020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A8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BgShapes">
            <a:extLst>
              <a:ext uri="{FF2B5EF4-FFF2-40B4-BE49-F238E27FC236}">
                <a16:creationId xmlns:a16="http://schemas.microsoft.com/office/drawing/2014/main" id="{14FADF29-F5AE-400D-9890-76E2EBE25E9B}"/>
              </a:ext>
            </a:extLst>
          </p:cNvPr>
          <p:cNvGrpSpPr/>
          <p:nvPr/>
        </p:nvGrpSpPr>
        <p:grpSpPr>
          <a:xfrm>
            <a:off x="327220" y="-57167"/>
            <a:ext cx="12137002" cy="7339527"/>
            <a:chOff x="401108" y="-255350"/>
            <a:chExt cx="12137002" cy="7339527"/>
          </a:xfrm>
          <a:solidFill>
            <a:srgbClr val="88B2E0"/>
          </a:solidFill>
        </p:grpSpPr>
        <p:sp>
          <p:nvSpPr>
            <p:cNvPr id="37" name="BgShape Last">
              <a:extLst>
                <a:ext uri="{FF2B5EF4-FFF2-40B4-BE49-F238E27FC236}">
                  <a16:creationId xmlns:a16="http://schemas.microsoft.com/office/drawing/2014/main" id="{E4E8DA0E-06C6-4C58-B228-C2370988BC1D}"/>
                </a:ext>
              </a:extLst>
            </p:cNvPr>
            <p:cNvSpPr/>
            <p:nvPr/>
          </p:nvSpPr>
          <p:spPr>
            <a:xfrm>
              <a:off x="9832034" y="5947835"/>
              <a:ext cx="1136341" cy="1136341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FPHeiMedium-B5" panose="020B0500000000000000" pitchFamily="34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BgShape">
              <a:extLst>
                <a:ext uri="{FF2B5EF4-FFF2-40B4-BE49-F238E27FC236}">
                  <a16:creationId xmlns:a16="http://schemas.microsoft.com/office/drawing/2014/main" id="{95F7AA3F-19C4-4F96-8939-F182AB058A2F}"/>
                </a:ext>
              </a:extLst>
            </p:cNvPr>
            <p:cNvSpPr/>
            <p:nvPr/>
          </p:nvSpPr>
          <p:spPr>
            <a:xfrm>
              <a:off x="6742359" y="5947835"/>
              <a:ext cx="1136341" cy="1136341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FPHeiMedium-B5" panose="020B0500000000000000" pitchFamily="34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BgShape">
              <a:extLst>
                <a:ext uri="{FF2B5EF4-FFF2-40B4-BE49-F238E27FC236}">
                  <a16:creationId xmlns:a16="http://schemas.microsoft.com/office/drawing/2014/main" id="{4300A931-1627-4508-9B16-1BB60E0E0171}"/>
                </a:ext>
              </a:extLst>
            </p:cNvPr>
            <p:cNvSpPr/>
            <p:nvPr/>
          </p:nvSpPr>
          <p:spPr>
            <a:xfrm>
              <a:off x="3548373" y="5947835"/>
              <a:ext cx="1136341" cy="1136341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FPHeiMedium-B5" panose="020B0500000000000000" pitchFamily="34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BgShape">
              <a:extLst>
                <a:ext uri="{FF2B5EF4-FFF2-40B4-BE49-F238E27FC236}">
                  <a16:creationId xmlns:a16="http://schemas.microsoft.com/office/drawing/2014/main" id="{30F89AD5-4B6D-413B-8F4C-1F12394C53E3}"/>
                </a:ext>
              </a:extLst>
            </p:cNvPr>
            <p:cNvSpPr/>
            <p:nvPr/>
          </p:nvSpPr>
          <p:spPr>
            <a:xfrm>
              <a:off x="401108" y="5947836"/>
              <a:ext cx="1136341" cy="1136341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FPHeiMedium-B5" panose="020B0500000000000000" pitchFamily="34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BgShape">
              <a:extLst>
                <a:ext uri="{FF2B5EF4-FFF2-40B4-BE49-F238E27FC236}">
                  <a16:creationId xmlns:a16="http://schemas.microsoft.com/office/drawing/2014/main" id="{91CC3D24-B1EA-4F43-A5C1-B9A6B7C0B137}"/>
                </a:ext>
              </a:extLst>
            </p:cNvPr>
            <p:cNvSpPr/>
            <p:nvPr/>
          </p:nvSpPr>
          <p:spPr>
            <a:xfrm>
              <a:off x="11353800" y="4430440"/>
              <a:ext cx="1136341" cy="1136341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FPHeiMedium-B5" panose="020B0500000000000000" pitchFamily="34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BgShape">
              <a:extLst>
                <a:ext uri="{FF2B5EF4-FFF2-40B4-BE49-F238E27FC236}">
                  <a16:creationId xmlns:a16="http://schemas.microsoft.com/office/drawing/2014/main" id="{D155EC8B-4FA3-4254-9C9B-1791F892BF52}"/>
                </a:ext>
              </a:extLst>
            </p:cNvPr>
            <p:cNvSpPr/>
            <p:nvPr/>
          </p:nvSpPr>
          <p:spPr>
            <a:xfrm>
              <a:off x="8254870" y="4430441"/>
              <a:ext cx="1136341" cy="1136341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FPHeiMedium-B5" panose="020B0500000000000000" pitchFamily="34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BgShape">
              <a:extLst>
                <a:ext uri="{FF2B5EF4-FFF2-40B4-BE49-F238E27FC236}">
                  <a16:creationId xmlns:a16="http://schemas.microsoft.com/office/drawing/2014/main" id="{5B26DC57-9936-40E0-B970-DFDD40D8F06C}"/>
                </a:ext>
              </a:extLst>
            </p:cNvPr>
            <p:cNvSpPr/>
            <p:nvPr/>
          </p:nvSpPr>
          <p:spPr>
            <a:xfrm>
              <a:off x="5107969" y="4430442"/>
              <a:ext cx="1136341" cy="1136341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FPHeiMedium-B5" panose="020B0500000000000000" pitchFamily="34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BgShape">
              <a:extLst>
                <a:ext uri="{FF2B5EF4-FFF2-40B4-BE49-F238E27FC236}">
                  <a16:creationId xmlns:a16="http://schemas.microsoft.com/office/drawing/2014/main" id="{D518FBEE-B9B5-4B02-B4A0-3BDC02F5722C}"/>
                </a:ext>
              </a:extLst>
            </p:cNvPr>
            <p:cNvSpPr/>
            <p:nvPr/>
          </p:nvSpPr>
          <p:spPr>
            <a:xfrm>
              <a:off x="1961068" y="4430442"/>
              <a:ext cx="1136341" cy="1136341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FPHeiMedium-B5" panose="020B0500000000000000" pitchFamily="34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BgShape">
              <a:extLst>
                <a:ext uri="{FF2B5EF4-FFF2-40B4-BE49-F238E27FC236}">
                  <a16:creationId xmlns:a16="http://schemas.microsoft.com/office/drawing/2014/main" id="{5747BCB8-96C8-4430-BAD3-5DE5DA15C8FF}"/>
                </a:ext>
              </a:extLst>
            </p:cNvPr>
            <p:cNvSpPr/>
            <p:nvPr/>
          </p:nvSpPr>
          <p:spPr>
            <a:xfrm>
              <a:off x="9832036" y="2846243"/>
              <a:ext cx="1136341" cy="1136341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FPHeiMedium-B5" panose="020B0500000000000000" pitchFamily="34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BgShape">
              <a:extLst>
                <a:ext uri="{FF2B5EF4-FFF2-40B4-BE49-F238E27FC236}">
                  <a16:creationId xmlns:a16="http://schemas.microsoft.com/office/drawing/2014/main" id="{6DED44CC-2A65-4189-8B8A-701611E18588}"/>
                </a:ext>
              </a:extLst>
            </p:cNvPr>
            <p:cNvSpPr/>
            <p:nvPr/>
          </p:nvSpPr>
          <p:spPr>
            <a:xfrm>
              <a:off x="6742360" y="2860829"/>
              <a:ext cx="1136341" cy="1136341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FPHeiMedium-B5" panose="020B0500000000000000" pitchFamily="34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BgShape">
              <a:extLst>
                <a:ext uri="{FF2B5EF4-FFF2-40B4-BE49-F238E27FC236}">
                  <a16:creationId xmlns:a16="http://schemas.microsoft.com/office/drawing/2014/main" id="{194CE61E-54E5-4D88-84FB-2EB8DF92D7BF}"/>
                </a:ext>
              </a:extLst>
            </p:cNvPr>
            <p:cNvSpPr/>
            <p:nvPr/>
          </p:nvSpPr>
          <p:spPr>
            <a:xfrm>
              <a:off x="3548373" y="2860829"/>
              <a:ext cx="1136341" cy="1136341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FPHeiMedium-B5" panose="020B0500000000000000" pitchFamily="34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BgShape">
              <a:extLst>
                <a:ext uri="{FF2B5EF4-FFF2-40B4-BE49-F238E27FC236}">
                  <a16:creationId xmlns:a16="http://schemas.microsoft.com/office/drawing/2014/main" id="{87E49041-10F6-4721-B98C-CDBC0004E64B}"/>
                </a:ext>
              </a:extLst>
            </p:cNvPr>
            <p:cNvSpPr/>
            <p:nvPr/>
          </p:nvSpPr>
          <p:spPr>
            <a:xfrm>
              <a:off x="401108" y="2846244"/>
              <a:ext cx="1136341" cy="1136341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FPHeiMedium-B5" panose="020B0500000000000000" pitchFamily="34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BgShape">
              <a:extLst>
                <a:ext uri="{FF2B5EF4-FFF2-40B4-BE49-F238E27FC236}">
                  <a16:creationId xmlns:a16="http://schemas.microsoft.com/office/drawing/2014/main" id="{278E1680-15A4-4C6E-A858-0B5194FF4EE3}"/>
                </a:ext>
              </a:extLst>
            </p:cNvPr>
            <p:cNvSpPr/>
            <p:nvPr/>
          </p:nvSpPr>
          <p:spPr>
            <a:xfrm>
              <a:off x="11401769" y="1291217"/>
              <a:ext cx="1136341" cy="1136341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FPHeiMedium-B5" panose="020B0500000000000000" pitchFamily="34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BgShape">
              <a:extLst>
                <a:ext uri="{FF2B5EF4-FFF2-40B4-BE49-F238E27FC236}">
                  <a16:creationId xmlns:a16="http://schemas.microsoft.com/office/drawing/2014/main" id="{BD29073B-07A3-4BAD-9446-E2E6FA44B852}"/>
                </a:ext>
              </a:extLst>
            </p:cNvPr>
            <p:cNvSpPr/>
            <p:nvPr/>
          </p:nvSpPr>
          <p:spPr>
            <a:xfrm>
              <a:off x="8254869" y="1291217"/>
              <a:ext cx="1136341" cy="1136341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FPHeiMedium-B5" panose="020B0500000000000000" pitchFamily="34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BgShape">
              <a:extLst>
                <a:ext uri="{FF2B5EF4-FFF2-40B4-BE49-F238E27FC236}">
                  <a16:creationId xmlns:a16="http://schemas.microsoft.com/office/drawing/2014/main" id="{04F06504-73ED-4276-BD07-2C9E188AFEF2}"/>
                </a:ext>
              </a:extLst>
            </p:cNvPr>
            <p:cNvSpPr/>
            <p:nvPr/>
          </p:nvSpPr>
          <p:spPr>
            <a:xfrm>
              <a:off x="5107969" y="1291218"/>
              <a:ext cx="1136341" cy="1136341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FPHeiMedium-B5" panose="020B0500000000000000" pitchFamily="34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BgShape">
              <a:extLst>
                <a:ext uri="{FF2B5EF4-FFF2-40B4-BE49-F238E27FC236}">
                  <a16:creationId xmlns:a16="http://schemas.microsoft.com/office/drawing/2014/main" id="{56F8C982-B559-4F21-B1D0-53A4F0D47AA8}"/>
                </a:ext>
              </a:extLst>
            </p:cNvPr>
            <p:cNvSpPr/>
            <p:nvPr/>
          </p:nvSpPr>
          <p:spPr>
            <a:xfrm>
              <a:off x="1961069" y="1291218"/>
              <a:ext cx="1136341" cy="1136341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FPHeiMedium-B5" panose="020B0500000000000000" pitchFamily="34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BgShape">
              <a:extLst>
                <a:ext uri="{FF2B5EF4-FFF2-40B4-BE49-F238E27FC236}">
                  <a16:creationId xmlns:a16="http://schemas.microsoft.com/office/drawing/2014/main" id="{10F11704-68C7-4762-BE17-1DAC333700C6}"/>
                </a:ext>
              </a:extLst>
            </p:cNvPr>
            <p:cNvSpPr/>
            <p:nvPr/>
          </p:nvSpPr>
          <p:spPr>
            <a:xfrm>
              <a:off x="9832035" y="-255350"/>
              <a:ext cx="1136341" cy="1136341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FPHeiMedium-B5" panose="020B0500000000000000" pitchFamily="34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BgShape">
              <a:extLst>
                <a:ext uri="{FF2B5EF4-FFF2-40B4-BE49-F238E27FC236}">
                  <a16:creationId xmlns:a16="http://schemas.microsoft.com/office/drawing/2014/main" id="{D6AA341E-790C-4730-9E61-B7DF6D47FD88}"/>
                </a:ext>
              </a:extLst>
            </p:cNvPr>
            <p:cNvSpPr/>
            <p:nvPr/>
          </p:nvSpPr>
          <p:spPr>
            <a:xfrm>
              <a:off x="6695635" y="-255350"/>
              <a:ext cx="1136341" cy="1136341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FPHeiMedium-B5" panose="020B0500000000000000" pitchFamily="34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BgShape">
              <a:extLst>
                <a:ext uri="{FF2B5EF4-FFF2-40B4-BE49-F238E27FC236}">
                  <a16:creationId xmlns:a16="http://schemas.microsoft.com/office/drawing/2014/main" id="{F17E5469-0350-4B2B-A431-C93BF7068CBD}"/>
                </a:ext>
              </a:extLst>
            </p:cNvPr>
            <p:cNvSpPr/>
            <p:nvPr/>
          </p:nvSpPr>
          <p:spPr>
            <a:xfrm>
              <a:off x="3548372" y="-255349"/>
              <a:ext cx="1136341" cy="1136341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FPHeiMedium-B5" panose="020B0500000000000000" pitchFamily="34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" name="BgShape First">
              <a:extLst>
                <a:ext uri="{FF2B5EF4-FFF2-40B4-BE49-F238E27FC236}">
                  <a16:creationId xmlns:a16="http://schemas.microsoft.com/office/drawing/2014/main" id="{5FCE8CF0-3D9A-45F6-850C-E88E3FB5E3A9}"/>
                </a:ext>
              </a:extLst>
            </p:cNvPr>
            <p:cNvSpPr/>
            <p:nvPr/>
          </p:nvSpPr>
          <p:spPr>
            <a:xfrm>
              <a:off x="401109" y="-255348"/>
              <a:ext cx="1136341" cy="1136341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FPHeiMedium-B5" panose="020B0500000000000000" pitchFamily="34" charset="-122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8" name="Text SponsorContent">
            <a:extLst>
              <a:ext uri="{FF2B5EF4-FFF2-40B4-BE49-F238E27FC236}">
                <a16:creationId xmlns:a16="http://schemas.microsoft.com/office/drawing/2014/main" id="{7A0BD026-FB26-4F0B-B0F3-1D7379F70B48}"/>
              </a:ext>
            </a:extLst>
          </p:cNvPr>
          <p:cNvSpPr txBox="1"/>
          <p:nvPr/>
        </p:nvSpPr>
        <p:spPr>
          <a:xfrm>
            <a:off x="2496000" y="3033000"/>
            <a:ext cx="72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 w="12700">
                  <a:noFill/>
                </a:ln>
                <a:solidFill>
                  <a:schemeClr val="bg1"/>
                </a:solidFill>
                <a:effectLst>
                  <a:outerShdw blurRad="63500" algn="ctr" rotWithShape="0">
                    <a:schemeClr val="tx1"/>
                  </a:outerShdw>
                </a:effectLst>
                <a:uLnTx/>
                <a:uFillTx/>
                <a:latin typeface="XHei DIN" panose="02010600030101010101" pitchFamily="2" charset="-122"/>
                <a:ea typeface="XHei DIN" panose="02010600030101010101" pitchFamily="2" charset="-122"/>
                <a:cs typeface="XHei DIN" panose="02010600030101010101" pitchFamily="2" charset="-122"/>
              </a:rPr>
              <a:t>Winnie Biogas Systems</a:t>
            </a:r>
            <a:endParaRPr kumimoji="0" lang="zh-CN" altLang="en-US" sz="4000" b="0" i="0" u="none" strike="noStrike" kern="1200" cap="none" spc="0" normalizeH="0" baseline="0" noProof="0" dirty="0">
              <a:ln w="12700">
                <a:noFill/>
              </a:ln>
              <a:solidFill>
                <a:schemeClr val="bg1"/>
              </a:solidFill>
              <a:effectLst>
                <a:outerShdw blurRad="63500" algn="ctr" rotWithShape="0">
                  <a:schemeClr val="tx1"/>
                </a:outerShdw>
              </a:effectLst>
              <a:uLnTx/>
              <a:uFillTx/>
              <a:latin typeface="XHei DIN" panose="02010600030101010101" pitchFamily="2" charset="-122"/>
              <a:ea typeface="XHei DIN" panose="02010600030101010101" pitchFamily="2" charset="-122"/>
              <a:cs typeface="XHei DIN" panose="02010600030101010101" pitchFamily="2" charset="-122"/>
            </a:endParaRPr>
          </a:p>
        </p:txBody>
      </p:sp>
      <p:sp>
        <p:nvSpPr>
          <p:cNvPr id="39" name="Text SponsorTitle">
            <a:extLst>
              <a:ext uri="{FF2B5EF4-FFF2-40B4-BE49-F238E27FC236}">
                <a16:creationId xmlns:a16="http://schemas.microsoft.com/office/drawing/2014/main" id="{DF46C2F5-8D6B-475A-B393-031890192429}"/>
              </a:ext>
            </a:extLst>
          </p:cNvPr>
          <p:cNvSpPr txBox="1"/>
          <p:nvPr/>
        </p:nvSpPr>
        <p:spPr>
          <a:xfrm>
            <a:off x="2496000" y="1620000"/>
            <a:ext cx="7200000" cy="72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 w="12700">
                  <a:noFill/>
                </a:ln>
                <a:solidFill>
                  <a:schemeClr val="bg1"/>
                </a:solidFill>
                <a:effectLst>
                  <a:outerShdw blurRad="63500" algn="ctr" rotWithShape="0">
                    <a:schemeClr val="tx1"/>
                  </a:outerShdw>
                </a:effectLst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  <a:cs typeface="方正韵动中黑_GBK" panose="02000000000000000000" pitchFamily="2" charset="-122"/>
              </a:rPr>
              <a:t>赞　助</a:t>
            </a:r>
            <a:endParaRPr kumimoji="0" lang="zh-CN" altLang="en-US" sz="3200" b="0" i="0" u="none" strike="noStrike" kern="1200" cap="none" spc="0" normalizeH="0" baseline="0" noProof="0" dirty="0">
              <a:ln w="12700">
                <a:noFill/>
              </a:ln>
              <a:solidFill>
                <a:schemeClr val="bg1"/>
              </a:solidFill>
              <a:effectLst>
                <a:outerShdw blurRad="63500" algn="ctr" rotWithShape="0">
                  <a:schemeClr val="tx1"/>
                </a:outerShdw>
              </a:effectLst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  <a:cs typeface="方正韵动中黑_GBK" panose="02000000000000000000" pitchFamily="2" charset="-122"/>
            </a:endParaRPr>
          </a:p>
        </p:txBody>
      </p:sp>
      <p:pic>
        <p:nvPicPr>
          <p:cNvPr id="2" name="K-ON! [A]">
            <a:hlinkClick r:id="" action="ppaction://media"/>
            <a:extLst>
              <a:ext uri="{FF2B5EF4-FFF2-40B4-BE49-F238E27FC236}">
                <a16:creationId xmlns:a16="http://schemas.microsoft.com/office/drawing/2014/main" id="{FAC201A2-1D5F-488B-84CA-137E10B25C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7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6500"/>
    </mc:Choice>
    <mc:Fallback xmlns="">
      <p:transition advClick="0" advTm="6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5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5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8" grpId="0"/>
      <p:bldP spid="38" grpId="1"/>
      <p:bldP spid="39" grpId="0"/>
      <p:bldP spid="39" grpId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35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IOSContent"/>
          <p:cNvSpPr txBox="1"/>
          <p:nvPr/>
        </p:nvSpPr>
        <p:spPr>
          <a:xfrm>
            <a:off x="696000" y="4608000"/>
            <a:ext cx="10800000" cy="72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Loading boot configuration... 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Loading OS menu...</a:t>
            </a:r>
          </a:p>
        </p:txBody>
      </p:sp>
      <p:sp>
        <p:nvSpPr>
          <p:cNvPr id="7" name="Text BIOSContent"/>
          <p:cNvSpPr txBox="1"/>
          <p:nvPr/>
        </p:nvSpPr>
        <p:spPr>
          <a:xfrm>
            <a:off x="696000" y="2448000"/>
            <a:ext cx="10800000" cy="20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Checking hardware...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Power... 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CPU... 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RAM... 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Graphics... 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Hard Drive... OK</a:t>
            </a:r>
          </a:p>
        </p:txBody>
      </p:sp>
      <p:sp>
        <p:nvSpPr>
          <p:cNvPr id="5" name="Text BIOSContent"/>
          <p:cNvSpPr txBox="1"/>
          <p:nvPr/>
        </p:nvSpPr>
        <p:spPr>
          <a:xfrm>
            <a:off x="696000" y="1259999"/>
            <a:ext cx="10800000" cy="10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BIOS Boot Manager Version 1.14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Please wait...</a:t>
            </a:r>
          </a:p>
        </p:txBody>
      </p:sp>
      <p:sp>
        <p:nvSpPr>
          <p:cNvPr id="4" name="Text BIOSTitle"/>
          <p:cNvSpPr txBox="1"/>
          <p:nvPr/>
        </p:nvSpPr>
        <p:spPr>
          <a:xfrm>
            <a:off x="3396000" y="360000"/>
            <a:ext cx="5400000" cy="64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Boot Manager</a:t>
            </a:r>
          </a:p>
        </p:txBody>
      </p:sp>
      <p:pic>
        <p:nvPicPr>
          <p:cNvPr id="3" name="ding">
            <a:hlinkClick r:id="" action="ppaction://media"/>
            <a:extLst>
              <a:ext uri="{FF2B5EF4-FFF2-40B4-BE49-F238E27FC236}">
                <a16:creationId xmlns:a16="http://schemas.microsoft.com/office/drawing/2014/main" id="{D65FA094-AC12-4DDC-92E4-245656B4B5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53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2" grpId="0"/>
      <p:bldP spid="12" grpId="1"/>
      <p:bldP spid="12" grpId="2"/>
      <p:bldP spid="12" grpId="3"/>
      <p:bldP spid="12" grpId="4"/>
      <p:bldP spid="12" grpId="5"/>
      <p:bldP spid="7" grpId="0"/>
      <p:bldP spid="7" grpId="1"/>
      <p:bldP spid="7" grpId="2"/>
      <p:bldP spid="7" grpId="3"/>
      <p:bldP spid="7" grpId="4"/>
      <p:bldP spid="7" grpId="5"/>
      <p:bldP spid="5" grpId="0"/>
      <p:bldP spid="5" grpId="1"/>
      <p:bldP spid="5" grpId="2"/>
      <p:bldP spid="5" grpId="3"/>
      <p:bldP spid="5" grpId="4"/>
      <p:bldP spid="5" grpId="5"/>
      <p:bldP spid="4" grpId="0"/>
      <p:bldP spid="4" grpId="1"/>
      <p:bldP spid="4" grpId="2"/>
      <p:bldP spid="4" grpId="3"/>
      <p:bldP spid="4" grpId="4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IOSContent"/>
          <p:cNvSpPr txBox="1"/>
          <p:nvPr/>
        </p:nvSpPr>
        <p:spPr>
          <a:xfrm>
            <a:off x="696000" y="5472000"/>
            <a:ext cx="10800000" cy="100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  <a:sym typeface="+mn-ea"/>
              </a:rPr>
              <a:t>Press [↑] or [↓] to move your selection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  <a:sym typeface="+mn-ea"/>
              </a:rPr>
              <a:t>Press [Enter] to enter the selected 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Press [Del] to enter BIOS Settings</a:t>
            </a:r>
          </a:p>
        </p:txBody>
      </p:sp>
      <p:sp>
        <p:nvSpPr>
          <p:cNvPr id="8" name="Text BIOSContent">
            <a:extLst>
              <a:ext uri="{FF2B5EF4-FFF2-40B4-BE49-F238E27FC236}">
                <a16:creationId xmlns:a16="http://schemas.microsoft.com/office/drawing/2014/main" id="{143F471D-2FA6-49A7-819B-D5A290515E43}"/>
              </a:ext>
            </a:extLst>
          </p:cNvPr>
          <p:cNvSpPr txBox="1"/>
          <p:nvPr/>
        </p:nvSpPr>
        <p:spPr>
          <a:xfrm>
            <a:off x="696000" y="395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Sagerows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8 PE [Administrator Permission]</a:t>
            </a:r>
          </a:p>
        </p:txBody>
      </p:sp>
      <p:sp>
        <p:nvSpPr>
          <p:cNvPr id="3" name="Text BIOSContent"/>
          <p:cNvSpPr txBox="1"/>
          <p:nvPr/>
        </p:nvSpPr>
        <p:spPr>
          <a:xfrm>
            <a:off x="696000" y="341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solidFill>
                  <a:prstClr val="white"/>
                </a:solidFill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Ubaotu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</p:txBody>
      </p:sp>
      <p:sp>
        <p:nvSpPr>
          <p:cNvPr id="2" name="Text BIOSContent"/>
          <p:cNvSpPr txBox="1"/>
          <p:nvPr/>
        </p:nvSpPr>
        <p:spPr>
          <a:xfrm>
            <a:off x="696000" y="287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Sagerows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10</a:t>
            </a:r>
          </a:p>
        </p:txBody>
      </p:sp>
      <p:sp>
        <p:nvSpPr>
          <p:cNvPr id="7" name="Text BIOSContent"/>
          <p:cNvSpPr txBox="1"/>
          <p:nvPr/>
        </p:nvSpPr>
        <p:spPr>
          <a:xfrm>
            <a:off x="696000" y="2339999"/>
            <a:ext cx="10800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WinnieOS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9 [Default]</a:t>
            </a:r>
          </a:p>
        </p:txBody>
      </p:sp>
      <p:sp>
        <p:nvSpPr>
          <p:cNvPr id="5" name="Text BIOSContent"/>
          <p:cNvSpPr txBox="1"/>
          <p:nvPr/>
        </p:nvSpPr>
        <p:spPr>
          <a:xfrm>
            <a:off x="696000" y="1259999"/>
            <a:ext cx="10800000" cy="72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Select an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opreating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system: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Entering default OS in 5 sec.</a:t>
            </a:r>
          </a:p>
        </p:txBody>
      </p:sp>
      <p:sp>
        <p:nvSpPr>
          <p:cNvPr id="4" name="Text BIOSTitle"/>
          <p:cNvSpPr txBox="1"/>
          <p:nvPr/>
        </p:nvSpPr>
        <p:spPr>
          <a:xfrm>
            <a:off x="3396000" y="360045"/>
            <a:ext cx="5400000" cy="64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Boot Manager</a:t>
            </a:r>
          </a:p>
        </p:txBody>
      </p:sp>
    </p:spTree>
    <p:extLst>
      <p:ext uri="{BB962C8B-B14F-4D97-AF65-F5344CB8AC3E}">
        <p14:creationId xmlns:p14="http://schemas.microsoft.com/office/powerpoint/2010/main" val="394501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5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2" grpId="2"/>
      <p:bldP spid="12" grpId="3"/>
      <p:bldP spid="12" grpId="4"/>
      <p:bldP spid="12" grpId="5"/>
      <p:bldP spid="8" grpId="0"/>
      <p:bldP spid="8" grpId="1"/>
      <p:bldP spid="8" grpId="2"/>
      <p:bldP spid="8" grpId="3"/>
      <p:bldP spid="8" grpId="4"/>
      <p:bldP spid="3" grpId="0"/>
      <p:bldP spid="3" grpId="1"/>
      <p:bldP spid="3" grpId="2"/>
      <p:bldP spid="3" grpId="3"/>
      <p:bldP spid="3" grpId="4"/>
      <p:bldP spid="2" grpId="0"/>
      <p:bldP spid="2" grpId="1"/>
      <p:bldP spid="2" grpId="2"/>
      <p:bldP spid="2" grpId="3"/>
      <p:bldP spid="2" grpId="4"/>
      <p:bldP spid="7" grpId="0"/>
      <p:bldP spid="7" grpId="1"/>
      <p:bldP spid="7" grpId="2"/>
      <p:bldP spid="7" grpId="3"/>
      <p:bldP spid="7" grpId="4"/>
      <p:bldP spid="5" grpId="0"/>
      <p:bldP spid="5" grpId="1"/>
      <p:bldP spid="5" grpId="2"/>
      <p:bldP spid="5" grpId="3"/>
      <p:bldP spid="5" grpId="4"/>
      <p:bldP spid="4" grpId="0"/>
      <p:bldP spid="4" grpId="1"/>
      <p:bldP spid="4" grpId="2"/>
      <p:bldP spid="4" grpId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IOSContent"/>
          <p:cNvSpPr txBox="1"/>
          <p:nvPr/>
        </p:nvSpPr>
        <p:spPr>
          <a:xfrm>
            <a:off x="696000" y="5472000"/>
            <a:ext cx="10800000" cy="100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  <a:sym typeface="+mn-ea"/>
              </a:rPr>
              <a:t>Press [↑] or [↓] to move your selection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  <a:sym typeface="+mn-ea"/>
              </a:rPr>
              <a:t>Press [Enter] to enter the selected 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Press [Del] to enter BIOS Settings</a:t>
            </a:r>
          </a:p>
        </p:txBody>
      </p:sp>
      <p:sp>
        <p:nvSpPr>
          <p:cNvPr id="8" name="Text BIOSContent"/>
          <p:cNvSpPr txBox="1"/>
          <p:nvPr/>
        </p:nvSpPr>
        <p:spPr>
          <a:xfrm>
            <a:off x="696000" y="4968000"/>
            <a:ext cx="10800000" cy="43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Press [U] to boot from USB Device...</a:t>
            </a:r>
          </a:p>
        </p:txBody>
      </p:sp>
      <p:sp>
        <p:nvSpPr>
          <p:cNvPr id="3" name="Text BIOSContent"/>
          <p:cNvSpPr txBox="1"/>
          <p:nvPr/>
        </p:nvSpPr>
        <p:spPr>
          <a:xfrm>
            <a:off x="696000" y="341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Sagerows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8 PE [Administrator Permission]</a:t>
            </a:r>
          </a:p>
        </p:txBody>
      </p:sp>
      <p:sp>
        <p:nvSpPr>
          <p:cNvPr id="2" name="Text BIOSContent"/>
          <p:cNvSpPr txBox="1"/>
          <p:nvPr/>
        </p:nvSpPr>
        <p:spPr>
          <a:xfrm>
            <a:off x="696000" y="287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Ubaotu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</p:txBody>
      </p:sp>
      <p:sp>
        <p:nvSpPr>
          <p:cNvPr id="7" name="Text BIOSContent"/>
          <p:cNvSpPr txBox="1"/>
          <p:nvPr/>
        </p:nvSpPr>
        <p:spPr>
          <a:xfrm>
            <a:off x="696000" y="2339999"/>
            <a:ext cx="10800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Sagerows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10 [Default]</a:t>
            </a:r>
          </a:p>
        </p:txBody>
      </p:sp>
      <p:sp>
        <p:nvSpPr>
          <p:cNvPr id="5" name="Text BIOSContent"/>
          <p:cNvSpPr txBox="1"/>
          <p:nvPr/>
        </p:nvSpPr>
        <p:spPr>
          <a:xfrm>
            <a:off x="696000" y="1259999"/>
            <a:ext cx="10800000" cy="72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Select an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opreating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system: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Entering default OS in 3 sec.</a:t>
            </a:r>
          </a:p>
        </p:txBody>
      </p:sp>
      <p:sp>
        <p:nvSpPr>
          <p:cNvPr id="4" name="Text BIOSTitle"/>
          <p:cNvSpPr txBox="1"/>
          <p:nvPr/>
        </p:nvSpPr>
        <p:spPr>
          <a:xfrm>
            <a:off x="3396000" y="360045"/>
            <a:ext cx="5400000" cy="64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Boot Manager</a:t>
            </a:r>
          </a:p>
        </p:txBody>
      </p:sp>
    </p:spTree>
    <p:extLst>
      <p:ext uri="{BB962C8B-B14F-4D97-AF65-F5344CB8AC3E}">
        <p14:creationId xmlns:p14="http://schemas.microsoft.com/office/powerpoint/2010/main" val="222640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600"/>
    </mc:Choice>
    <mc:Fallback xmlns="">
      <p:transition advClick="0" advTm="600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IOSContent"/>
          <p:cNvSpPr txBox="1"/>
          <p:nvPr/>
        </p:nvSpPr>
        <p:spPr>
          <a:xfrm>
            <a:off x="696000" y="5472000"/>
            <a:ext cx="10800000" cy="100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  <a:sym typeface="+mn-ea"/>
              </a:rPr>
              <a:t>Press [↑] or [↓] to move your selection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  <a:sym typeface="+mn-ea"/>
              </a:rPr>
              <a:t>Press [Enter] to enter the selected 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Press [Del] to enter BIOS Settings</a:t>
            </a:r>
          </a:p>
        </p:txBody>
      </p:sp>
      <p:sp>
        <p:nvSpPr>
          <p:cNvPr id="9" name="Text BIOSContent">
            <a:extLst>
              <a:ext uri="{FF2B5EF4-FFF2-40B4-BE49-F238E27FC236}">
                <a16:creationId xmlns:a16="http://schemas.microsoft.com/office/drawing/2014/main" id="{C29CCE44-2688-4EC4-9687-A7A42B5F4DF5}"/>
              </a:ext>
            </a:extLst>
          </p:cNvPr>
          <p:cNvSpPr txBox="1"/>
          <p:nvPr/>
        </p:nvSpPr>
        <p:spPr>
          <a:xfrm>
            <a:off x="696000" y="4968000"/>
            <a:ext cx="10800000" cy="43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Press [U] to boot from USB Device...</a:t>
            </a:r>
          </a:p>
        </p:txBody>
      </p:sp>
      <p:sp>
        <p:nvSpPr>
          <p:cNvPr id="8" name="Text BIOSContent">
            <a:extLst>
              <a:ext uri="{FF2B5EF4-FFF2-40B4-BE49-F238E27FC236}">
                <a16:creationId xmlns:a16="http://schemas.microsoft.com/office/drawing/2014/main" id="{143F471D-2FA6-49A7-819B-D5A290515E43}"/>
              </a:ext>
            </a:extLst>
          </p:cNvPr>
          <p:cNvSpPr txBox="1"/>
          <p:nvPr/>
        </p:nvSpPr>
        <p:spPr>
          <a:xfrm>
            <a:off x="696000" y="395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Sagerows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8 PE [Administrator Permission]</a:t>
            </a:r>
          </a:p>
        </p:txBody>
      </p:sp>
      <p:sp>
        <p:nvSpPr>
          <p:cNvPr id="3" name="Text BIOSContent"/>
          <p:cNvSpPr txBox="1"/>
          <p:nvPr/>
        </p:nvSpPr>
        <p:spPr>
          <a:xfrm>
            <a:off x="696000" y="341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solidFill>
                  <a:prstClr val="white"/>
                </a:solidFill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Ubaotu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</p:txBody>
      </p:sp>
      <p:sp>
        <p:nvSpPr>
          <p:cNvPr id="2" name="Text BIOSContent"/>
          <p:cNvSpPr txBox="1"/>
          <p:nvPr/>
        </p:nvSpPr>
        <p:spPr>
          <a:xfrm>
            <a:off x="696000" y="287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Sagerows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10</a:t>
            </a:r>
          </a:p>
        </p:txBody>
      </p:sp>
      <p:sp>
        <p:nvSpPr>
          <p:cNvPr id="7" name="Text BIOSContent"/>
          <p:cNvSpPr txBox="1"/>
          <p:nvPr/>
        </p:nvSpPr>
        <p:spPr>
          <a:xfrm>
            <a:off x="696000" y="2339999"/>
            <a:ext cx="10800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WinnieOS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9 [Default]</a:t>
            </a:r>
          </a:p>
        </p:txBody>
      </p:sp>
      <p:sp>
        <p:nvSpPr>
          <p:cNvPr id="5" name="Text BIOSContent"/>
          <p:cNvSpPr txBox="1"/>
          <p:nvPr/>
        </p:nvSpPr>
        <p:spPr>
          <a:xfrm>
            <a:off x="696000" y="1259999"/>
            <a:ext cx="10800000" cy="72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Select an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opreating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system: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Entering default OS in 4 sec.</a:t>
            </a:r>
          </a:p>
        </p:txBody>
      </p:sp>
      <p:sp>
        <p:nvSpPr>
          <p:cNvPr id="4" name="Text BIOSTitle"/>
          <p:cNvSpPr txBox="1"/>
          <p:nvPr/>
        </p:nvSpPr>
        <p:spPr>
          <a:xfrm>
            <a:off x="3396000" y="360045"/>
            <a:ext cx="5400000" cy="64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Boot Manager</a:t>
            </a:r>
          </a:p>
        </p:txBody>
      </p:sp>
    </p:spTree>
    <p:extLst>
      <p:ext uri="{BB962C8B-B14F-4D97-AF65-F5344CB8AC3E}">
        <p14:creationId xmlns:p14="http://schemas.microsoft.com/office/powerpoint/2010/main" val="45695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2" grpId="2"/>
      <p:bldP spid="12" grpId="3"/>
      <p:bldP spid="12" grpId="4"/>
      <p:bldP spid="9" grpId="0"/>
      <p:bldP spid="8" grpId="0"/>
      <p:bldP spid="8" grpId="1"/>
      <p:bldP spid="8" grpId="2"/>
      <p:bldP spid="8" grpId="3"/>
      <p:bldP spid="8" grpId="4"/>
      <p:bldP spid="3" grpId="0"/>
      <p:bldP spid="3" grpId="1"/>
      <p:bldP spid="3" grpId="2"/>
      <p:bldP spid="3" grpId="3"/>
      <p:bldP spid="3" grpId="4"/>
      <p:bldP spid="2" grpId="0"/>
      <p:bldP spid="2" grpId="1"/>
      <p:bldP spid="2" grpId="2"/>
      <p:bldP spid="2" grpId="3"/>
      <p:bldP spid="2" grpId="4"/>
      <p:bldP spid="7" grpId="0"/>
      <p:bldP spid="7" grpId="1"/>
      <p:bldP spid="7" grpId="2"/>
      <p:bldP spid="7" grpId="3"/>
      <p:bldP spid="7" grpId="4"/>
      <p:bldP spid="5" grpId="0"/>
      <p:bldP spid="5" grpId="1"/>
      <p:bldP spid="5" grpId="2"/>
      <p:bldP spid="5" grpId="3"/>
      <p:bldP spid="5" grpId="4"/>
      <p:bldP spid="4" grpId="0"/>
      <p:bldP spid="4" grpId="1"/>
      <p:bldP spid="4" grpId="2"/>
      <p:bldP spid="4" grpId="3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IOSContent"/>
          <p:cNvSpPr txBox="1"/>
          <p:nvPr/>
        </p:nvSpPr>
        <p:spPr>
          <a:xfrm>
            <a:off x="696000" y="5472000"/>
            <a:ext cx="10800000" cy="100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  <a:sym typeface="+mn-ea"/>
              </a:rPr>
              <a:t>Press [↑] or [↓] to move your selection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  <a:sym typeface="+mn-ea"/>
              </a:rPr>
              <a:t>Press [Enter] to enter the selected 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Press [Del] to enter BIOS Settings</a:t>
            </a:r>
          </a:p>
        </p:txBody>
      </p:sp>
      <p:sp>
        <p:nvSpPr>
          <p:cNvPr id="9" name="Text BIOSContent">
            <a:extLst>
              <a:ext uri="{FF2B5EF4-FFF2-40B4-BE49-F238E27FC236}">
                <a16:creationId xmlns:a16="http://schemas.microsoft.com/office/drawing/2014/main" id="{C29CCE44-2688-4EC4-9687-A7A42B5F4DF5}"/>
              </a:ext>
            </a:extLst>
          </p:cNvPr>
          <p:cNvSpPr txBox="1"/>
          <p:nvPr/>
        </p:nvSpPr>
        <p:spPr>
          <a:xfrm>
            <a:off x="696000" y="4968000"/>
            <a:ext cx="10800000" cy="43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Press [U] to boot from USB Device...</a:t>
            </a:r>
          </a:p>
        </p:txBody>
      </p:sp>
      <p:sp>
        <p:nvSpPr>
          <p:cNvPr id="8" name="Text BIOSContent">
            <a:extLst>
              <a:ext uri="{FF2B5EF4-FFF2-40B4-BE49-F238E27FC236}">
                <a16:creationId xmlns:a16="http://schemas.microsoft.com/office/drawing/2014/main" id="{143F471D-2FA6-49A7-819B-D5A290515E43}"/>
              </a:ext>
            </a:extLst>
          </p:cNvPr>
          <p:cNvSpPr txBox="1"/>
          <p:nvPr/>
        </p:nvSpPr>
        <p:spPr>
          <a:xfrm>
            <a:off x="696000" y="395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Sagerows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8 PE [Administrator Permission]</a:t>
            </a:r>
          </a:p>
        </p:txBody>
      </p:sp>
      <p:sp>
        <p:nvSpPr>
          <p:cNvPr id="3" name="Text BIOSContent"/>
          <p:cNvSpPr txBox="1"/>
          <p:nvPr/>
        </p:nvSpPr>
        <p:spPr>
          <a:xfrm>
            <a:off x="696000" y="341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solidFill>
                  <a:prstClr val="white"/>
                </a:solidFill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Ubaotu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</p:txBody>
      </p:sp>
      <p:sp>
        <p:nvSpPr>
          <p:cNvPr id="2" name="Text BIOSContent"/>
          <p:cNvSpPr txBox="1"/>
          <p:nvPr/>
        </p:nvSpPr>
        <p:spPr>
          <a:xfrm>
            <a:off x="696000" y="287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Sagerows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10</a:t>
            </a:r>
          </a:p>
        </p:txBody>
      </p:sp>
      <p:sp>
        <p:nvSpPr>
          <p:cNvPr id="7" name="Text BIOSContent"/>
          <p:cNvSpPr txBox="1"/>
          <p:nvPr/>
        </p:nvSpPr>
        <p:spPr>
          <a:xfrm>
            <a:off x="696000" y="2339999"/>
            <a:ext cx="10800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WinnieOS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9 [Default]</a:t>
            </a:r>
          </a:p>
        </p:txBody>
      </p:sp>
      <p:sp>
        <p:nvSpPr>
          <p:cNvPr id="5" name="Text BIOSContent"/>
          <p:cNvSpPr txBox="1"/>
          <p:nvPr/>
        </p:nvSpPr>
        <p:spPr>
          <a:xfrm>
            <a:off x="696000" y="1259999"/>
            <a:ext cx="10800000" cy="72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Select an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opreating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system: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Entering default OS in 3 sec.</a:t>
            </a:r>
          </a:p>
        </p:txBody>
      </p:sp>
      <p:sp>
        <p:nvSpPr>
          <p:cNvPr id="4" name="Text BIOSTitle"/>
          <p:cNvSpPr txBox="1"/>
          <p:nvPr/>
        </p:nvSpPr>
        <p:spPr>
          <a:xfrm>
            <a:off x="3396000" y="360045"/>
            <a:ext cx="5400000" cy="64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Boot Manager</a:t>
            </a:r>
          </a:p>
        </p:txBody>
      </p:sp>
    </p:spTree>
    <p:extLst>
      <p:ext uri="{BB962C8B-B14F-4D97-AF65-F5344CB8AC3E}">
        <p14:creationId xmlns:p14="http://schemas.microsoft.com/office/powerpoint/2010/main" val="124211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IOSContent"/>
          <p:cNvSpPr txBox="1"/>
          <p:nvPr/>
        </p:nvSpPr>
        <p:spPr>
          <a:xfrm>
            <a:off x="696000" y="5472000"/>
            <a:ext cx="10800000" cy="100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  <a:sym typeface="+mn-ea"/>
              </a:rPr>
              <a:t>Press [↑] or [↓] to move your selection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  <a:sym typeface="+mn-ea"/>
              </a:rPr>
              <a:t>Press [Enter] to enter the selected 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Press [Del] to enter BIOS Settings</a:t>
            </a:r>
          </a:p>
        </p:txBody>
      </p:sp>
      <p:sp>
        <p:nvSpPr>
          <p:cNvPr id="9" name="Text BIOSContent">
            <a:extLst>
              <a:ext uri="{FF2B5EF4-FFF2-40B4-BE49-F238E27FC236}">
                <a16:creationId xmlns:a16="http://schemas.microsoft.com/office/drawing/2014/main" id="{C29CCE44-2688-4EC4-9687-A7A42B5F4DF5}"/>
              </a:ext>
            </a:extLst>
          </p:cNvPr>
          <p:cNvSpPr txBox="1"/>
          <p:nvPr/>
        </p:nvSpPr>
        <p:spPr>
          <a:xfrm>
            <a:off x="696000" y="4968000"/>
            <a:ext cx="10800000" cy="43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Press [U] to boot from USB Device...</a:t>
            </a:r>
          </a:p>
        </p:txBody>
      </p:sp>
      <p:sp>
        <p:nvSpPr>
          <p:cNvPr id="8" name="Text BIOSContent">
            <a:extLst>
              <a:ext uri="{FF2B5EF4-FFF2-40B4-BE49-F238E27FC236}">
                <a16:creationId xmlns:a16="http://schemas.microsoft.com/office/drawing/2014/main" id="{143F471D-2FA6-49A7-819B-D5A290515E43}"/>
              </a:ext>
            </a:extLst>
          </p:cNvPr>
          <p:cNvSpPr txBox="1"/>
          <p:nvPr/>
        </p:nvSpPr>
        <p:spPr>
          <a:xfrm>
            <a:off x="696000" y="395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Sagerows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8 PE [Administrator Permission]</a:t>
            </a:r>
          </a:p>
        </p:txBody>
      </p:sp>
      <p:sp>
        <p:nvSpPr>
          <p:cNvPr id="3" name="Text BIOSContent"/>
          <p:cNvSpPr txBox="1"/>
          <p:nvPr/>
        </p:nvSpPr>
        <p:spPr>
          <a:xfrm>
            <a:off x="696000" y="341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solidFill>
                  <a:prstClr val="white"/>
                </a:solidFill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Ubaotu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</p:txBody>
      </p:sp>
      <p:sp>
        <p:nvSpPr>
          <p:cNvPr id="2" name="Text BIOSContent"/>
          <p:cNvSpPr txBox="1"/>
          <p:nvPr/>
        </p:nvSpPr>
        <p:spPr>
          <a:xfrm>
            <a:off x="696000" y="287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Sagerows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10</a:t>
            </a:r>
          </a:p>
        </p:txBody>
      </p:sp>
      <p:sp>
        <p:nvSpPr>
          <p:cNvPr id="7" name="Text BIOSContent"/>
          <p:cNvSpPr txBox="1"/>
          <p:nvPr/>
        </p:nvSpPr>
        <p:spPr>
          <a:xfrm>
            <a:off x="696000" y="2339999"/>
            <a:ext cx="10800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WinnieOS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9 [Default]</a:t>
            </a:r>
          </a:p>
        </p:txBody>
      </p:sp>
      <p:sp>
        <p:nvSpPr>
          <p:cNvPr id="5" name="Text BIOSContent"/>
          <p:cNvSpPr txBox="1"/>
          <p:nvPr/>
        </p:nvSpPr>
        <p:spPr>
          <a:xfrm>
            <a:off x="696000" y="1259999"/>
            <a:ext cx="10800000" cy="72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Select an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opreating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system: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Entering default OS in 2 sec.</a:t>
            </a:r>
          </a:p>
        </p:txBody>
      </p:sp>
      <p:sp>
        <p:nvSpPr>
          <p:cNvPr id="4" name="Text BIOSTitle"/>
          <p:cNvSpPr txBox="1"/>
          <p:nvPr/>
        </p:nvSpPr>
        <p:spPr>
          <a:xfrm>
            <a:off x="3396000" y="360045"/>
            <a:ext cx="5400000" cy="64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Boot Manager</a:t>
            </a:r>
          </a:p>
        </p:txBody>
      </p:sp>
    </p:spTree>
    <p:extLst>
      <p:ext uri="{BB962C8B-B14F-4D97-AF65-F5344CB8AC3E}">
        <p14:creationId xmlns:p14="http://schemas.microsoft.com/office/powerpoint/2010/main" val="162996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IOSContent"/>
          <p:cNvSpPr txBox="1"/>
          <p:nvPr/>
        </p:nvSpPr>
        <p:spPr>
          <a:xfrm>
            <a:off x="696000" y="5472000"/>
            <a:ext cx="10800000" cy="100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  <a:sym typeface="+mn-ea"/>
              </a:rPr>
              <a:t>Press [↑] or [↓] to move your selection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  <a:sym typeface="+mn-ea"/>
              </a:rPr>
              <a:t>Press [Enter] to enter the selected 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Press [Del] to enter BIOS Settings</a:t>
            </a:r>
          </a:p>
        </p:txBody>
      </p:sp>
      <p:sp>
        <p:nvSpPr>
          <p:cNvPr id="9" name="Text BIOSContent">
            <a:extLst>
              <a:ext uri="{FF2B5EF4-FFF2-40B4-BE49-F238E27FC236}">
                <a16:creationId xmlns:a16="http://schemas.microsoft.com/office/drawing/2014/main" id="{C29CCE44-2688-4EC4-9687-A7A42B5F4DF5}"/>
              </a:ext>
            </a:extLst>
          </p:cNvPr>
          <p:cNvSpPr txBox="1"/>
          <p:nvPr/>
        </p:nvSpPr>
        <p:spPr>
          <a:xfrm>
            <a:off x="696000" y="4968000"/>
            <a:ext cx="10800000" cy="43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Press [U] to boot from USB Device...</a:t>
            </a:r>
          </a:p>
        </p:txBody>
      </p:sp>
      <p:sp>
        <p:nvSpPr>
          <p:cNvPr id="8" name="Text BIOSContent">
            <a:extLst>
              <a:ext uri="{FF2B5EF4-FFF2-40B4-BE49-F238E27FC236}">
                <a16:creationId xmlns:a16="http://schemas.microsoft.com/office/drawing/2014/main" id="{143F471D-2FA6-49A7-819B-D5A290515E43}"/>
              </a:ext>
            </a:extLst>
          </p:cNvPr>
          <p:cNvSpPr txBox="1"/>
          <p:nvPr/>
        </p:nvSpPr>
        <p:spPr>
          <a:xfrm>
            <a:off x="696000" y="395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Sagerows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8 PE [Administrator Permission]</a:t>
            </a:r>
          </a:p>
        </p:txBody>
      </p:sp>
      <p:sp>
        <p:nvSpPr>
          <p:cNvPr id="3" name="Text BIOSContent"/>
          <p:cNvSpPr txBox="1"/>
          <p:nvPr/>
        </p:nvSpPr>
        <p:spPr>
          <a:xfrm>
            <a:off x="696000" y="341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solidFill>
                  <a:prstClr val="white"/>
                </a:solidFill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Ubaotu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</p:txBody>
      </p:sp>
      <p:sp>
        <p:nvSpPr>
          <p:cNvPr id="2" name="Text BIOSContent"/>
          <p:cNvSpPr txBox="1"/>
          <p:nvPr/>
        </p:nvSpPr>
        <p:spPr>
          <a:xfrm>
            <a:off x="696000" y="2879999"/>
            <a:ext cx="10800000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Sagerows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10</a:t>
            </a:r>
          </a:p>
        </p:txBody>
      </p:sp>
      <p:sp>
        <p:nvSpPr>
          <p:cNvPr id="7" name="Text BIOSContent"/>
          <p:cNvSpPr txBox="1"/>
          <p:nvPr/>
        </p:nvSpPr>
        <p:spPr>
          <a:xfrm>
            <a:off x="696000" y="2339999"/>
            <a:ext cx="10800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WinnieOS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9 [Default]</a:t>
            </a:r>
          </a:p>
        </p:txBody>
      </p:sp>
      <p:sp>
        <p:nvSpPr>
          <p:cNvPr id="5" name="Text BIOSContent"/>
          <p:cNvSpPr txBox="1"/>
          <p:nvPr/>
        </p:nvSpPr>
        <p:spPr>
          <a:xfrm>
            <a:off x="696000" y="1259999"/>
            <a:ext cx="10800000" cy="72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Select an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opreating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system: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Entering default OS in 1 sec.</a:t>
            </a:r>
          </a:p>
        </p:txBody>
      </p:sp>
      <p:sp>
        <p:nvSpPr>
          <p:cNvPr id="4" name="Text BIOSTitle"/>
          <p:cNvSpPr txBox="1"/>
          <p:nvPr/>
        </p:nvSpPr>
        <p:spPr>
          <a:xfrm>
            <a:off x="3396000" y="360045"/>
            <a:ext cx="5400000" cy="64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Boot Manager</a:t>
            </a:r>
          </a:p>
        </p:txBody>
      </p:sp>
    </p:spTree>
    <p:extLst>
      <p:ext uri="{BB962C8B-B14F-4D97-AF65-F5344CB8AC3E}">
        <p14:creationId xmlns:p14="http://schemas.microsoft.com/office/powerpoint/2010/main" val="314833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StartingUp"/>
          <p:cNvSpPr txBox="1"/>
          <p:nvPr/>
        </p:nvSpPr>
        <p:spPr>
          <a:xfrm>
            <a:off x="3396000" y="3960000"/>
            <a:ext cx="54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正在启动 </a:t>
            </a:r>
            <a:r>
              <a:rPr kumimoji="0" lang="en-US" altLang="zh-CN" sz="36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6" name="Picture Winnie">
            <a:extLst>
              <a:ext uri="{FF2B5EF4-FFF2-40B4-BE49-F238E27FC236}">
                <a16:creationId xmlns:a16="http://schemas.microsoft.com/office/drawing/2014/main" id="{6652125E-F39D-45EC-8D23-57BD8811DD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09" r="14509" b="52445"/>
          <a:stretch/>
        </p:blipFill>
        <p:spPr>
          <a:xfrm>
            <a:off x="5196000" y="1800000"/>
            <a:ext cx="1800000" cy="1800000"/>
          </a:xfrm>
          <a:prstGeom prst="rect">
            <a:avLst/>
          </a:prstGeom>
        </p:spPr>
      </p:pic>
      <p:pic>
        <p:nvPicPr>
          <p:cNvPr id="3" name="Graphic Spinner">
            <a:extLst>
              <a:ext uri="{FF2B5EF4-FFF2-40B4-BE49-F238E27FC236}">
                <a16:creationId xmlns:a16="http://schemas.microsoft.com/office/drawing/2014/main" id="{29D10488-DEE1-42D5-B416-834BFCA032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13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7000"/>
    </mc:Choice>
    <mc:Fallback xmlns="">
      <p:transition advClick="0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4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120000000">
                                      <p:cBhvr>
                                        <p:cTn id="13" dur="6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4" grpId="2"/>
      <p:bldP spid="4" grpId="3"/>
      <p:bldP spid="4" grpId="4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MouseWorking">
            <a:extLst>
              <a:ext uri="{FF2B5EF4-FFF2-40B4-BE49-F238E27FC236}">
                <a16:creationId xmlns:a16="http://schemas.microsoft.com/office/drawing/2014/main" id="{4369EBCB-0843-4F34-858E-33E5702E0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12078" y="3269720"/>
            <a:ext cx="360000" cy="36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  <p:pic>
        <p:nvPicPr>
          <p:cNvPr id="5" name="Graphic MousePointer">
            <a:extLst>
              <a:ext uri="{FF2B5EF4-FFF2-40B4-BE49-F238E27FC236}">
                <a16:creationId xmlns:a16="http://schemas.microsoft.com/office/drawing/2014/main" id="{A453E052-6276-4DF1-80EB-ED4CA9F30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6000" y="3159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  <p:pic>
        <p:nvPicPr>
          <p:cNvPr id="8" name="Graphic MouseSandglass">
            <a:extLst>
              <a:ext uri="{FF2B5EF4-FFF2-40B4-BE49-F238E27FC236}">
                <a16:creationId xmlns:a16="http://schemas.microsoft.com/office/drawing/2014/main" id="{1482390C-8195-468F-869A-74FA7E652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654056" y="2942932"/>
            <a:ext cx="720000" cy="72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459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MousePointer">
            <a:extLst>
              <a:ext uri="{FF2B5EF4-FFF2-40B4-BE49-F238E27FC236}">
                <a16:creationId xmlns:a16="http://schemas.microsoft.com/office/drawing/2014/main" id="{A453E052-6276-4DF1-80EB-ED4CA9F30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6000" y="3159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428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MousePointer">
            <a:extLst>
              <a:ext uri="{FF2B5EF4-FFF2-40B4-BE49-F238E27FC236}">
                <a16:creationId xmlns:a16="http://schemas.microsoft.com/office/drawing/2014/main" id="{8DECC0A8-409B-42C3-A492-B9DE04BFD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6000" y="3159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7237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General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696000" y="720000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Yu Gothic Medium" panose="020B0500000000000000" pitchFamily="34" charset="-128"/>
                <a:ea typeface="Yu Gothic Medium" panose="020B0500000000000000" pitchFamily="34" charset="-128"/>
              </a:rPr>
              <a:t>W        </a:t>
            </a:r>
            <a:r>
              <a:rPr kumimoji="0" lang="en-US" altLang="zh-CN" sz="36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Yu Gothic Medium" panose="020B0500000000000000" pitchFamily="34" charset="-128"/>
                <a:ea typeface="Yu Gothic Medium" panose="020B0500000000000000" pitchFamily="34" charset="-128"/>
              </a:rPr>
              <a:t>i</a:t>
            </a:r>
            <a:r>
              <a:rPr kumimoji="0" lang="en-US" altLang="zh-CN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Yu Gothic Medium" panose="020B0500000000000000" pitchFamily="34" charset="-128"/>
                <a:ea typeface="Yu Gothic Medium" panose="020B0500000000000000" pitchFamily="34" charset="-128"/>
              </a:rPr>
              <a:t>        n        </a:t>
            </a:r>
            <a:r>
              <a:rPr kumimoji="0" lang="en-US" altLang="zh-CN" sz="36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Yu Gothic Medium" panose="020B0500000000000000" pitchFamily="34" charset="-128"/>
                <a:ea typeface="Yu Gothic Medium" panose="020B0500000000000000" pitchFamily="34" charset="-128"/>
              </a:rPr>
              <a:t>n</a:t>
            </a:r>
            <a:r>
              <a:rPr kumimoji="0" lang="en-US" altLang="zh-CN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Yu Gothic Medium" panose="020B0500000000000000" pitchFamily="34" charset="-128"/>
                <a:ea typeface="Yu Gothic Medium" panose="020B0500000000000000" pitchFamily="34" charset="-128"/>
              </a:rPr>
              <a:t>        </a:t>
            </a:r>
            <a:r>
              <a:rPr kumimoji="0" lang="en-US" altLang="zh-CN" sz="36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Yu Gothic Medium" panose="020B0500000000000000" pitchFamily="34" charset="-128"/>
                <a:ea typeface="Yu Gothic Medium" panose="020B0500000000000000" pitchFamily="34" charset="-128"/>
              </a:rPr>
              <a:t>i</a:t>
            </a:r>
            <a:r>
              <a:rPr kumimoji="0" lang="en-US" altLang="zh-CN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Yu Gothic Medium" panose="020B0500000000000000" pitchFamily="34" charset="-128"/>
                <a:ea typeface="Yu Gothic Medium" panose="020B0500000000000000" pitchFamily="34" charset="-128"/>
              </a:rPr>
              <a:t>        e        O        S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0637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General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3396000" y="2828836"/>
            <a:ext cx="54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Yu Gothic Medium" panose="020B0500000000000000" pitchFamily="34" charset="-128"/>
                <a:ea typeface="Yu Gothic Medium" panose="020B0500000000000000" pitchFamily="34" charset="-128"/>
              </a:rPr>
              <a:t>WinnieOS</a:t>
            </a:r>
            <a:endParaRPr kumimoji="0" lang="en-US" sz="7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9226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200">
        <p159:morph option="byChar"/>
      </p:transition>
    </mc:Choice>
    <mc:Fallback xmlns="">
      <p:transition advClick="0" advTm="2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IOSContent"/>
          <p:cNvSpPr txBox="1"/>
          <p:nvPr/>
        </p:nvSpPr>
        <p:spPr>
          <a:xfrm>
            <a:off x="696000" y="1259999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Booting from USB Device (Port A)...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Kaku-Mono W3" panose="020B0409000000000000" pitchFamily="49" charset="-128"/>
              <a:ea typeface="HiraginoKaku-Mono W3" panose="020B0409000000000000" pitchFamily="49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OS Name: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WinnieOS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 Installer v5.14</a:t>
            </a:r>
          </a:p>
        </p:txBody>
      </p:sp>
      <p:sp>
        <p:nvSpPr>
          <p:cNvPr id="4" name="Text BIOSTitle"/>
          <p:cNvSpPr txBox="1"/>
          <p:nvPr/>
        </p:nvSpPr>
        <p:spPr>
          <a:xfrm>
            <a:off x="3396000" y="360000"/>
            <a:ext cx="5400000" cy="64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Kaku-Mono W3" panose="020B0409000000000000" pitchFamily="49" charset="-128"/>
                <a:ea typeface="HiraginoKaku-Mono W3" panose="020B0409000000000000" pitchFamily="49" charset="-128"/>
              </a:rPr>
              <a:t>Boot Manager</a:t>
            </a:r>
          </a:p>
        </p:txBody>
      </p:sp>
    </p:spTree>
    <p:extLst>
      <p:ext uri="{BB962C8B-B14F-4D97-AF65-F5344CB8AC3E}">
        <p14:creationId xmlns:p14="http://schemas.microsoft.com/office/powerpoint/2010/main" val="150238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5" grpId="2"/>
      <p:bldP spid="5" grpId="3"/>
      <p:bldP spid="5" grpId="4"/>
      <p:bldP spid="5" grpId="5"/>
      <p:bldP spid="4" grpId="0"/>
      <p:bldP spid="4" grpId="1"/>
      <p:bldP spid="4" grpId="2"/>
      <p:bldP spid="4" grpId="3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General">
            <a:extLst>
              <a:ext uri="{FF2B5EF4-FFF2-40B4-BE49-F238E27FC236}">
                <a16:creationId xmlns:a16="http://schemas.microsoft.com/office/drawing/2014/main" id="{084A3A46-93C3-44D2-9DD3-95BEC366E2E3}"/>
              </a:ext>
            </a:extLst>
          </p:cNvPr>
          <p:cNvSpPr txBox="1"/>
          <p:nvPr/>
        </p:nvSpPr>
        <p:spPr>
          <a:xfrm>
            <a:off x="7303566" y="2767280"/>
            <a:ext cx="1800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Yu Gothic Medium" panose="020B0500000000000000" pitchFamily="34" charset="-128"/>
                <a:ea typeface="Yu Gothic Medium" panose="020B0500000000000000" pitchFamily="34" charset="-128"/>
              </a:rPr>
              <a:t>⑨</a:t>
            </a:r>
            <a:endParaRPr kumimoji="0" lang="en-US" sz="8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10" name="Text General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2803566" y="2828836"/>
            <a:ext cx="54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Yu Gothic Medium" panose="020B0500000000000000" pitchFamily="34" charset="-128"/>
                <a:ea typeface="Yu Gothic Medium" panose="020B0500000000000000" pitchFamily="34" charset="-128"/>
              </a:rPr>
              <a:t>WinnieOS</a:t>
            </a:r>
            <a:endParaRPr kumimoji="0" lang="en-US" sz="7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pic>
        <p:nvPicPr>
          <p:cNvPr id="5" name="Graphic Spinner">
            <a:extLst>
              <a:ext uri="{FF2B5EF4-FFF2-40B4-BE49-F238E27FC236}">
                <a16:creationId xmlns:a16="http://schemas.microsoft.com/office/drawing/2014/main" id="{84B0AA5D-59FA-40A8-B881-8ED4CC3D6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824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6500">
        <p159:morph option="byChar"/>
      </p:transition>
    </mc:Choice>
    <mc:Fallback xmlns="">
      <p:transition advClick="0" advTm="6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000">
                                      <p:cBhvr>
                                        <p:cTn id="9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General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44000"/>
            <a:ext cx="3600000" cy="43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Yu Gothic Medium" panose="020B0500000000000000" pitchFamily="34" charset="-128"/>
                <a:ea typeface="Yu Gothic Medium" panose="020B0500000000000000" pitchFamily="34" charset="-128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Yu Gothic Medium" panose="020B0500000000000000" pitchFamily="34" charset="-128"/>
                <a:ea typeface="Yu Gothic Medium" panose="020B0500000000000000" pitchFamily="34" charset="-128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Yu Gothic Medium" panose="020B0500000000000000" pitchFamily="34" charset="-128"/>
                <a:ea typeface="Yu Gothic Medium" panose="020B0500000000000000" pitchFamily="34" charset="-128"/>
              </a:rPr>
              <a:t>⑨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0529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200">
        <p159:morph option="byChar"/>
      </p:transition>
    </mc:Choice>
    <mc:Fallback xmlns="">
      <p:transition advClick="0" advTm="200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25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恁好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0"/>
                </a:schemeClr>
              </a:solidFill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1306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Char"/>
      </p:transition>
    </mc:Choice>
    <mc:Fallback xmlns="">
      <p:transition advClick="0" advTm="0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7" name="Text General">
            <a:extLst>
              <a:ext uri="{FF2B5EF4-FFF2-40B4-BE49-F238E27FC236}">
                <a16:creationId xmlns:a16="http://schemas.microsoft.com/office/drawing/2014/main" id="{429FE41A-5802-48AA-BA21-A9AE7146D4C5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坦克机名用于标识陛下的坦克机，以避免与其他人的坦克机混淆。</a:t>
            </a: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坦克机名中只允许有嘤文字母和一般符号。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中修宪。</a:t>
            </a:r>
          </a:p>
        </p:txBody>
      </p:sp>
      <p:sp>
        <p:nvSpPr>
          <p:cNvPr id="14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545032-EBF9-474A-9405-2B1C9C21A5A1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00B0F0"/>
            </a:solidFill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MyTankuter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欢迎陛下来到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的坦克机世界。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请为陛下的坦克机取一个名字。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恁好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6000" y="3159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2047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7000">
        <p159:morph option="byChar"/>
      </p:transition>
    </mc:Choice>
    <mc:Fallback xmlns="">
      <p:transition advClick="0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6" grpId="0" animBg="1"/>
      <p:bldP spid="27" grpId="0" animBg="1"/>
      <p:bldP spid="17" grpId="0"/>
      <p:bldP spid="17" grpId="1"/>
      <p:bldP spid="17" grpId="2"/>
      <p:bldP spid="17" grpId="3"/>
      <p:bldP spid="17" grpId="4"/>
      <p:bldP spid="14" grpId="0" animBg="1"/>
      <p:bldP spid="21" grpId="0"/>
      <p:bldP spid="21" grpId="1"/>
      <p:bldP spid="21" grpId="2"/>
      <p:bldP spid="21" grpId="3"/>
      <p:bldP spid="21" grpId="4"/>
      <p:bldP spid="7" grpId="0"/>
      <p:bldP spid="7" grpId="1"/>
      <p:bldP spid="7" grpId="2"/>
      <p:bldP spid="7" grpId="3"/>
      <p:bldP spid="7" grpId="4"/>
      <p:bldP spid="4" grpId="0"/>
      <p:bldP spid="4" grpId="1"/>
      <p:bldP spid="4" grpId="2"/>
      <p:bldP spid="4" grpId="3"/>
      <p:bldP spid="6" grpId="0"/>
      <p:bldP spid="6" grpId="1"/>
      <p:bldP spid="6" grpId="2"/>
      <p:bldP spid="6" grpId="3"/>
      <p:bldP spid="10" grpId="0"/>
      <p:bldP spid="10" grpId="1"/>
      <p:bldP spid="10" grpId="2"/>
      <p:bldP spid="10" grpId="3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7" name="Text General">
            <a:extLst>
              <a:ext uri="{FF2B5EF4-FFF2-40B4-BE49-F238E27FC236}">
                <a16:creationId xmlns:a16="http://schemas.microsoft.com/office/drawing/2014/main" id="{429FE41A-5802-48AA-BA21-A9AE7146D4C5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坦克机名用于标识陛下的坦克机，以避免与其他人的坦克机混淆。</a:t>
            </a: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坦克机名中只允许有嘤文字母和一般符号。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中修宪。</a:t>
            </a:r>
          </a:p>
        </p:txBody>
      </p:sp>
      <p:sp>
        <p:nvSpPr>
          <p:cNvPr id="14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545032-EBF9-474A-9405-2B1C9C21A5A1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00B0F0"/>
            </a:solidFill>
          </a:ln>
          <a:effectLst>
            <a:outerShdw blurRad="127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MyTankuter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欢迎陛下来到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的坦克机世界。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请为陛下的坦克机取一个名字。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恁好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0000" y="2646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8064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300">
        <p159:morph option="byChar"/>
      </p:transition>
    </mc:Choice>
    <mc:Fallback xmlns="">
      <p:transition advClick="0" advTm="300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7" name="Text General">
            <a:extLst>
              <a:ext uri="{FF2B5EF4-FFF2-40B4-BE49-F238E27FC236}">
                <a16:creationId xmlns:a16="http://schemas.microsoft.com/office/drawing/2014/main" id="{429FE41A-5802-48AA-BA21-A9AE7146D4C5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坦克机名用于标识陛下的坦克机，以避免与其他人的坦克机混淆。</a:t>
            </a: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坦克机名中只允许有嘤文字母和一般符号。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中修宪。</a:t>
            </a:r>
          </a:p>
        </p:txBody>
      </p:sp>
      <p:sp>
        <p:nvSpPr>
          <p:cNvPr id="14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545032-EBF9-474A-9405-2B1C9C21A5A1}"/>
              </a:ext>
            </a:extLst>
          </p:cNvPr>
          <p:cNvSpPr/>
          <p:nvPr/>
        </p:nvSpPr>
        <p:spPr>
          <a:xfrm>
            <a:off x="2700000" y="2556000"/>
            <a:ext cx="5400000" cy="360000"/>
          </a:xfrm>
          <a:prstGeom prst="roundRect">
            <a:avLst>
              <a:gd name="adj" fmla="val 18826"/>
            </a:avLst>
          </a:prstGeom>
          <a:gradFill>
            <a:gsLst>
              <a:gs pos="0">
                <a:srgbClr val="0078D2"/>
              </a:gs>
              <a:gs pos="60000">
                <a:srgbClr val="0070C0"/>
              </a:gs>
            </a:gsLst>
            <a:lin ang="5400000" scaled="0"/>
          </a:gradFill>
          <a:ln w="12700">
            <a:solidFill>
              <a:srgbClr val="00467A"/>
            </a:solidFill>
          </a:ln>
          <a:effectLst>
            <a:outerShdw blurRad="127000" algn="ctr" rotWithShape="0">
              <a:srgbClr val="0046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MyTankuter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欢迎陛下来到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的坦克机世界。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请为陛下的坦克机取一个名字。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恁好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5" name="Graphic MousePointer">
            <a:extLst>
              <a:ext uri="{FF2B5EF4-FFF2-40B4-BE49-F238E27FC236}">
                <a16:creationId xmlns:a16="http://schemas.microsoft.com/office/drawing/2014/main" id="{1976394D-E41E-487E-B75E-BE67C231C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0000" y="2646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1432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0">
        <p159:morph option="byChar"/>
      </p:transition>
    </mc:Choice>
    <mc:Fallback xmlns="">
      <p:transition advClick="0" advTm="0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7" name="Text General">
            <a:extLst>
              <a:ext uri="{FF2B5EF4-FFF2-40B4-BE49-F238E27FC236}">
                <a16:creationId xmlns:a16="http://schemas.microsoft.com/office/drawing/2014/main" id="{429FE41A-5802-48AA-BA21-A9AE7146D4C5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坦克机名用于标识陛下的坦克机，以避免与其他人的坦克机混淆。</a:t>
            </a: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坦克机名中只允许有嘤文字母和一般符号。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中修宪。</a:t>
            </a:r>
          </a:p>
        </p:txBody>
      </p:sp>
      <p:sp>
        <p:nvSpPr>
          <p:cNvPr id="14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545032-EBF9-474A-9405-2B1C9C21A5A1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MyTankuter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欢迎陛下来到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的坦克机世界。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请为陛下的坦克机取一个名字。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恁好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pic>
        <p:nvPicPr>
          <p:cNvPr id="20" name="Graphic MousePointer">
            <a:extLst>
              <a:ext uri="{FF2B5EF4-FFF2-40B4-BE49-F238E27FC236}">
                <a16:creationId xmlns:a16="http://schemas.microsoft.com/office/drawing/2014/main" id="{8537594F-2274-40C2-BFFF-B3E947942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0000" y="2646000"/>
            <a:ext cx="540000" cy="540000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4914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0">
        <p159:morph option="byChar"/>
      </p:transition>
    </mc:Choice>
    <mc:Fallback xmlns="">
      <p:transition advClick="0" advTm="0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7" name="Text General">
            <a:extLst>
              <a:ext uri="{FF2B5EF4-FFF2-40B4-BE49-F238E27FC236}">
                <a16:creationId xmlns:a16="http://schemas.microsoft.com/office/drawing/2014/main" id="{429FE41A-5802-48AA-BA21-A9AE7146D4C5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坦克机名用于标识陛下的坦克机，以避免与其他人的坦克机混淆。</a:t>
            </a: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坦克机名中只允许有嘤文字母和一般符号。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中修宪。</a:t>
            </a:r>
          </a:p>
        </p:txBody>
      </p:sp>
      <p:sp>
        <p:nvSpPr>
          <p:cNvPr id="14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545032-EBF9-474A-9405-2B1C9C21A5A1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MyTankuter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欢迎陛下来到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的坦克机世界。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请为陛下的坦克机取一个名字。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恁好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Text KeyboardCursor">
            <a:extLst>
              <a:ext uri="{FF2B5EF4-FFF2-40B4-BE49-F238E27FC236}">
                <a16:creationId xmlns:a16="http://schemas.microsoft.com/office/drawing/2014/main" id="{0BF5340E-EF4A-473E-B76B-0D5EC3B7901E}"/>
              </a:ext>
            </a:extLst>
          </p:cNvPr>
          <p:cNvSpPr txBox="1"/>
          <p:nvPr/>
        </p:nvSpPr>
        <p:spPr>
          <a:xfrm>
            <a:off x="2439613" y="2428201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Text MouseCursor">
            <a:extLst>
              <a:ext uri="{FF2B5EF4-FFF2-40B4-BE49-F238E27FC236}">
                <a16:creationId xmlns:a16="http://schemas.microsoft.com/office/drawing/2014/main" id="{2FABD190-03B7-4941-B732-DB7505D15199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50000"/>
                  </a:prst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07826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/>
    </mc:Choice>
    <mc:Fallback xmlns="">
      <p:transition advClick="0" advTm="300"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7" name="Text General">
            <a:extLst>
              <a:ext uri="{FF2B5EF4-FFF2-40B4-BE49-F238E27FC236}">
                <a16:creationId xmlns:a16="http://schemas.microsoft.com/office/drawing/2014/main" id="{429FE41A-5802-48AA-BA21-A9AE7146D4C5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坦克机名用于标识陛下的坦克机，以避免与其他人的坦克机混淆。</a:t>
            </a: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坦克机名中只允许有嘤文字母和一般符号。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中修宪。</a:t>
            </a:r>
          </a:p>
        </p:txBody>
      </p:sp>
      <p:sp>
        <p:nvSpPr>
          <p:cNvPr id="14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545032-EBF9-474A-9405-2B1C9C21A5A1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MyTankuter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欢迎陛下来到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的坦克机世界。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请为陛下的坦克机取一个名字。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恁好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Text MouseCursor">
            <a:extLst>
              <a:ext uri="{FF2B5EF4-FFF2-40B4-BE49-F238E27FC236}">
                <a16:creationId xmlns:a16="http://schemas.microsoft.com/office/drawing/2014/main" id="{2FABD190-03B7-4941-B732-DB7505D15199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50000"/>
                  </a:prst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140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/>
    </mc:Choice>
    <mc:Fallback xmlns="">
      <p:transition advClick="0" advTm="300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Winnie">
            <a:extLst>
              <a:ext uri="{FF2B5EF4-FFF2-40B4-BE49-F238E27FC236}">
                <a16:creationId xmlns:a16="http://schemas.microsoft.com/office/drawing/2014/main" id="{58946C43-57E3-4248-9CD9-D15C1267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1" b="95567" l="9559" r="89706">
                        <a14:foregroundMark x1="59926" y1="7882" x2="59926" y2="7882"/>
                        <a14:foregroundMark x1="57721" y1="4187" x2="57721" y2="4187"/>
                        <a14:foregroundMark x1="24632" y1="91872" x2="24632" y2="91872"/>
                        <a14:foregroundMark x1="24632" y1="95567" x2="24632" y2="95567"/>
                        <a14:foregroundMark x1="89706" y1="48522" x2="89706" y2="48522"/>
                      </a14:backgroundRemoval>
                    </a14:imgEffect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55042"/>
            <a:ext cx="4175975" cy="6233256"/>
          </a:xfrm>
          <a:prstGeom prst="rect">
            <a:avLst/>
          </a:prstGeom>
        </p:spPr>
      </p:pic>
      <p:sp>
        <p:nvSpPr>
          <p:cNvPr id="19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040CDD-751D-4247-83AB-9D3AFFAB8F3D}"/>
              </a:ext>
            </a:extLst>
          </p:cNvPr>
          <p:cNvSpPr/>
          <p:nvPr/>
        </p:nvSpPr>
        <p:spPr>
          <a:xfrm>
            <a:off x="9576000" y="5868000"/>
            <a:ext cx="2160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  <a:prstDash val="dash"/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sym typeface="+mn-ea"/>
              </a:rPr>
              <a:t>继续</a:t>
            </a:r>
          </a:p>
        </p:txBody>
      </p:sp>
      <p:sp>
        <p:nvSpPr>
          <p:cNvPr id="26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CC796E-298A-4918-8B84-F18103CBEF1F}"/>
              </a:ext>
            </a:extLst>
          </p:cNvPr>
          <p:cNvSpPr/>
          <p:nvPr/>
        </p:nvSpPr>
        <p:spPr>
          <a:xfrm>
            <a:off x="1152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XHei Square" panose="02010600030101010101" pitchFamily="2" charset="-122"/>
              <a:ea typeface="XHei Square" panose="02010600030101010101" pitchFamily="2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7" name="Rectangle Cmd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34338C-1268-469A-8A77-12225C2213B5}"/>
              </a:ext>
            </a:extLst>
          </p:cNvPr>
          <p:cNvSpPr/>
          <p:nvPr/>
        </p:nvSpPr>
        <p:spPr>
          <a:xfrm>
            <a:off x="468000" y="5868000"/>
            <a:ext cx="504000" cy="504000"/>
          </a:xfrm>
          <a:prstGeom prst="roundRect">
            <a:avLst>
              <a:gd name="adj" fmla="val 171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8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127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ctr" anchorCtr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XHei Square" panose="02010600030101010101" pitchFamily="2" charset="-122"/>
                <a:ea typeface="XHei Square" panose="02010600030101010101" pitchFamily="2" charset="-122"/>
                <a:cs typeface="XHei Square" panose="02010600030101010101" pitchFamily="2" charset="-122"/>
                <a:sym typeface="+mn-ea"/>
              </a:rPr>
              <a:t></a:t>
            </a:r>
          </a:p>
        </p:txBody>
      </p:sp>
      <p:sp>
        <p:nvSpPr>
          <p:cNvPr id="17" name="Text General">
            <a:extLst>
              <a:ext uri="{FF2B5EF4-FFF2-40B4-BE49-F238E27FC236}">
                <a16:creationId xmlns:a16="http://schemas.microsoft.com/office/drawing/2014/main" id="{429FE41A-5802-48AA-BA21-A9AE7146D4C5}"/>
              </a:ext>
            </a:extLst>
          </p:cNvPr>
          <p:cNvSpPr txBox="1"/>
          <p:nvPr/>
        </p:nvSpPr>
        <p:spPr>
          <a:xfrm>
            <a:off x="1080000" y="3456000"/>
            <a:ext cx="90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坦克机名用于标识陛下的坦克机，以避免与其他人的坦克机混淆。</a:t>
            </a: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坦克机名中只允许有嘤文字母和一般符号。</a:t>
            </a: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以后陛下可以在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「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设定</a:t>
            </a:r>
            <a:r>
              <a:rPr lang="ja-JP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」</a:t>
            </a: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中修宪。</a:t>
            </a:r>
          </a:p>
        </p:txBody>
      </p:sp>
      <p:sp>
        <p:nvSpPr>
          <p:cNvPr id="14" name="Rectangle TextGenera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545032-EBF9-474A-9405-2B1C9C21A5A1}"/>
              </a:ext>
            </a:extLst>
          </p:cNvPr>
          <p:cNvSpPr/>
          <p:nvPr/>
        </p:nvSpPr>
        <p:spPr>
          <a:xfrm>
            <a:off x="2520000" y="2520000"/>
            <a:ext cx="5760000" cy="432000"/>
          </a:xfrm>
          <a:prstGeom prst="roundRect">
            <a:avLst>
              <a:gd name="adj" fmla="val 18826"/>
            </a:avLst>
          </a:prstGeom>
          <a:solidFill>
            <a:schemeClr val="bg1"/>
          </a:solidFill>
          <a:ln w="12700">
            <a:solidFill>
              <a:srgbClr val="33CC33"/>
            </a:solidFill>
          </a:ln>
          <a:effectLst>
            <a:outerShdw blurRad="127000" algn="ctr" rotWithShape="0">
              <a:srgbClr val="33CC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6800" rIns="90000" bIns="46800" rtlCol="0" anchor="t" anchorCtr="0"/>
          <a:lstStyle/>
          <a:p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  <a:latin typeface="DFPHeiMedium-B5" panose="020B0500000000000000" pitchFamily="34" charset="-122"/>
                <a:ea typeface="DFPHeiMedium-B5" panose="020B0500000000000000" pitchFamily="34" charset="-122"/>
                <a:cs typeface="XHei Square" panose="02010600030101010101" pitchFamily="2" charset="-122"/>
                <a:sym typeface="+mn-ea"/>
              </a:rPr>
              <a:t>MyTankuter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DFPHeiMedium-B5" panose="020B0500000000000000" pitchFamily="34" charset="-122"/>
              <a:ea typeface="DFPHeiMedium-B5" panose="020B0500000000000000" pitchFamily="34" charset="-122"/>
              <a:cs typeface="XHei Square" panose="02010600030101010101" pitchFamily="2" charset="-122"/>
              <a:sym typeface="+mn-ea"/>
            </a:endParaRPr>
          </a:p>
        </p:txBody>
      </p:sp>
      <p:sp>
        <p:nvSpPr>
          <p:cNvPr id="21" name="Text General">
            <a:extLst>
              <a:ext uri="{FF2B5EF4-FFF2-40B4-BE49-F238E27FC236}">
                <a16:creationId xmlns:a16="http://schemas.microsoft.com/office/drawing/2014/main" id="{5E38FF7C-1520-4961-BDDD-AC6AE618C7A3}"/>
              </a:ext>
            </a:extLst>
          </p:cNvPr>
          <p:cNvSpPr txBox="1"/>
          <p:nvPr/>
        </p:nvSpPr>
        <p:spPr>
          <a:xfrm>
            <a:off x="1080000" y="2556000"/>
            <a:ext cx="1440000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坦克机名：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7" name="Text General">
            <a:extLst>
              <a:ext uri="{FF2B5EF4-FFF2-40B4-BE49-F238E27FC236}">
                <a16:creationId xmlns:a16="http://schemas.microsoft.com/office/drawing/2014/main" id="{82BB4D09-5755-4251-98EF-0217CA853F5E}"/>
              </a:ext>
            </a:extLst>
          </p:cNvPr>
          <p:cNvSpPr txBox="1"/>
          <p:nvPr/>
        </p:nvSpPr>
        <p:spPr>
          <a:xfrm>
            <a:off x="1080000" y="1440000"/>
            <a:ext cx="90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欢迎陛下来到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的坦克机世界。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请为陛下的坦克机取一个名字。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Text Title">
            <a:extLst>
              <a:ext uri="{FF2B5EF4-FFF2-40B4-BE49-F238E27FC236}">
                <a16:creationId xmlns:a16="http://schemas.microsoft.com/office/drawing/2014/main" id="{BF30B2CA-0D99-4B6B-8CD3-2D14AA4F9BEE}"/>
              </a:ext>
            </a:extLst>
          </p:cNvPr>
          <p:cNvSpPr txBox="1"/>
          <p:nvPr/>
        </p:nvSpPr>
        <p:spPr>
          <a:xfrm>
            <a:off x="720000" y="720000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韵动中黑_GBK" panose="02000000000000000000" pitchFamily="2" charset="-122"/>
                <a:ea typeface="方正韵动中黑_GBK" panose="02000000000000000000" pitchFamily="2" charset="-122"/>
                <a:cs typeface="方正韵动中黑_GBK" panose="02000000000000000000" pitchFamily="2" charset="-122"/>
              </a:rPr>
              <a:t>恁好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韵动中黑_GBK" panose="02000000000000000000" pitchFamily="2" charset="-122"/>
              <a:ea typeface="方正韵动中黑_GBK" panose="02000000000000000000" pitchFamily="2" charset="-122"/>
              <a:cs typeface="方正韵动中黑_GBK" panose="02000000000000000000" pitchFamily="2" charset="-122"/>
            </a:endParaRPr>
          </a:p>
        </p:txBody>
      </p:sp>
      <p:sp>
        <p:nvSpPr>
          <p:cNvPr id="6" name="Text TopClock">
            <a:extLst>
              <a:ext uri="{FF2B5EF4-FFF2-40B4-BE49-F238E27FC236}">
                <a16:creationId xmlns:a16="http://schemas.microsoft.com/office/drawing/2014/main" id="{59077611-105D-4C7E-BD63-E4DEEC70585C}"/>
              </a:ext>
            </a:extLst>
          </p:cNvPr>
          <p:cNvSpPr txBox="1"/>
          <p:nvPr/>
        </p:nvSpPr>
        <p:spPr>
          <a:xfrm>
            <a:off x="11112000" y="140832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14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Z UDMincho Medium" panose="02020500000000000000" pitchFamily="17" charset="-128"/>
                <a:ea typeface="BIZ UDMincho Medium" panose="02020500000000000000" pitchFamily="17" charset="-128"/>
              </a:rPr>
              <a:t>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raginoKaku W3" panose="020B0403000000000000" pitchFamily="34" charset="-128"/>
                <a:ea typeface="HiraginoKaku W3" panose="020B0403000000000000" pitchFamily="34" charset="-128"/>
              </a:rPr>
              <a:t>57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iraginoKaku W3" panose="020B0403000000000000" pitchFamily="34" charset="-128"/>
              <a:ea typeface="HiraginoKaku W3" panose="020B0403000000000000" pitchFamily="34" charset="-128"/>
            </a:endParaRPr>
          </a:p>
        </p:txBody>
      </p:sp>
      <p:sp>
        <p:nvSpPr>
          <p:cNvPr id="10" name="Text TopTitle">
            <a:extLst>
              <a:ext uri="{FF2B5EF4-FFF2-40B4-BE49-F238E27FC236}">
                <a16:creationId xmlns:a16="http://schemas.microsoft.com/office/drawing/2014/main" id="{76EAC821-B00A-454F-ABBC-5A6F673C60D7}"/>
              </a:ext>
            </a:extLst>
          </p:cNvPr>
          <p:cNvSpPr txBox="1"/>
          <p:nvPr/>
        </p:nvSpPr>
        <p:spPr>
          <a:xfrm>
            <a:off x="4296000" y="108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WinnieOS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⑨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配置向导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6" name="Text KeyboardCursor">
            <a:extLst>
              <a:ext uri="{FF2B5EF4-FFF2-40B4-BE49-F238E27FC236}">
                <a16:creationId xmlns:a16="http://schemas.microsoft.com/office/drawing/2014/main" id="{0BF5340E-EF4A-473E-B76B-0D5EC3B7901E}"/>
              </a:ext>
            </a:extLst>
          </p:cNvPr>
          <p:cNvSpPr txBox="1"/>
          <p:nvPr/>
        </p:nvSpPr>
        <p:spPr>
          <a:xfrm>
            <a:off x="2439613" y="2428201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FPHeiMedium-B5" panose="020B0500000000000000" pitchFamily="34" charset="-122"/>
                <a:ea typeface="DFPHeiMedium-B5" panose="020B0500000000000000" pitchFamily="34" charset="-122"/>
              </a:rPr>
              <a:t>I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18" name="Text MouseCursor">
            <a:extLst>
              <a:ext uri="{FF2B5EF4-FFF2-40B4-BE49-F238E27FC236}">
                <a16:creationId xmlns:a16="http://schemas.microsoft.com/office/drawing/2014/main" id="{2FABD190-03B7-4941-B732-DB7505D15199}"/>
              </a:ext>
            </a:extLst>
          </p:cNvPr>
          <p:cNvSpPr txBox="1"/>
          <p:nvPr/>
        </p:nvSpPr>
        <p:spPr>
          <a:xfrm>
            <a:off x="5130000" y="2484000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effectLst>
                  <a:outerShdw blurRad="63500" algn="ctr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BIZ UDPGothic" panose="020B0400000000000000" pitchFamily="34" charset="-128"/>
                <a:ea typeface="BIZ UDPGothic" panose="020B0400000000000000" pitchFamily="34" charset="-128"/>
              </a:rPr>
              <a:t>I</a:t>
            </a:r>
            <a:endParaRPr kumimoji="0" lang="en-US" sz="320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50000"/>
                  </a:prstClr>
                </a:outerShdw>
              </a:effectLst>
              <a:uLnTx/>
              <a:uFillTx/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850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/>
    </mc:Choice>
    <mc:Fallback xmlns="">
      <p:transition advClick="0" advTm="3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14172</Words>
  <Application>Microsoft Office PowerPoint</Application>
  <PresentationFormat>Widescreen</PresentationFormat>
  <Paragraphs>3224</Paragraphs>
  <Slides>241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241</vt:i4>
      </vt:variant>
    </vt:vector>
  </HeadingPairs>
  <TitlesOfParts>
    <vt:vector size="258" baseType="lpstr">
      <vt:lpstr>字幕黑体M</vt:lpstr>
      <vt:lpstr>HiraginoKaku-Mono W3</vt:lpstr>
      <vt:lpstr>BIZ UDMincho Medium</vt:lpstr>
      <vt:lpstr>DFPHeiMedium-B5</vt:lpstr>
      <vt:lpstr>Arial</vt:lpstr>
      <vt:lpstr>XHei Square Mono</vt:lpstr>
      <vt:lpstr>XHei Square</vt:lpstr>
      <vt:lpstr>方正韵动中黑_GBK</vt:lpstr>
      <vt:lpstr>Yu Gothic Medium</vt:lpstr>
      <vt:lpstr>XHei DIN</vt:lpstr>
      <vt:lpstr>BIZ UDPGothic</vt:lpstr>
      <vt:lpstr>HiraginoKaku W3</vt:lpstr>
      <vt:lpstr>Yu Mincho Demibold</vt:lpstr>
      <vt:lpstr>Calibri</vt:lpstr>
      <vt:lpstr>Office Theme</vt:lpstr>
      <vt:lpstr>Office 主题</vt:lpstr>
      <vt:lpstr>1_Office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2020-05-13T05:41:21Z</dcterms:created>
  <dcterms:modified xsi:type="dcterms:W3CDTF">2020-05-24T00:32:40Z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